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81" d="100"/>
          <a:sy n="81" d="100"/>
        </p:scale>
        <p:origin x="-13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CFEB5A3-5887-4EFB-8223-09764906CC71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DD7C32A-E61C-42E1-AE30-536826CB06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FEB5A3-5887-4EFB-8223-09764906CC71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D7C32A-E61C-42E1-AE30-536826CB06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CFEB5A3-5887-4EFB-8223-09764906CC71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DD7C32A-E61C-42E1-AE30-536826CB06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FEB5A3-5887-4EFB-8223-09764906CC71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D7C32A-E61C-42E1-AE30-536826CB06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CFEB5A3-5887-4EFB-8223-09764906CC71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DD7C32A-E61C-42E1-AE30-536826CB06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FEB5A3-5887-4EFB-8223-09764906CC71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D7C32A-E61C-42E1-AE30-536826CB06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FEB5A3-5887-4EFB-8223-09764906CC71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D7C32A-E61C-42E1-AE30-536826CB06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FEB5A3-5887-4EFB-8223-09764906CC71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D7C32A-E61C-42E1-AE30-536826CB06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CFEB5A3-5887-4EFB-8223-09764906CC71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D7C32A-E61C-42E1-AE30-536826CB06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FEB5A3-5887-4EFB-8223-09764906CC71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D7C32A-E61C-42E1-AE30-536826CB06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FEB5A3-5887-4EFB-8223-09764906CC71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D7C32A-E61C-42E1-AE30-536826CB064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CFEB5A3-5887-4EFB-8223-09764906CC71}" type="datetimeFigureOut">
              <a:rPr lang="ru-RU" smtClean="0"/>
              <a:pPr/>
              <a:t>20.01.2017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DD7C32A-E61C-42E1-AE30-536826CB064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8800" dirty="0" err="1" smtClean="0"/>
              <a:t>Хип</a:t>
            </a:r>
            <a:r>
              <a:rPr lang="ru-RU" sz="8800" dirty="0" smtClean="0"/>
              <a:t> хоп</a:t>
            </a:r>
            <a:endParaRPr lang="ru-RU" sz="88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610046" cy="110124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2400" dirty="0" smtClean="0"/>
              <a:t>Выполнила ученица </a:t>
            </a:r>
            <a:r>
              <a:rPr lang="ru-RU" sz="2400" dirty="0" err="1" smtClean="0"/>
              <a:t>Умярова</a:t>
            </a:r>
            <a:r>
              <a:rPr lang="ru-RU" sz="2400" dirty="0" smtClean="0"/>
              <a:t> </a:t>
            </a:r>
            <a:r>
              <a:rPr lang="ru-RU" sz="2400" dirty="0" smtClean="0"/>
              <a:t>Алина</a:t>
            </a:r>
          </a:p>
          <a:p>
            <a:pPr algn="ctr"/>
            <a:r>
              <a:rPr lang="ru-RU" sz="2400" dirty="0" smtClean="0"/>
              <a:t>Ученица 2 А класса</a:t>
            </a:r>
          </a:p>
          <a:p>
            <a:pPr algn="ctr"/>
            <a:r>
              <a:rPr lang="ru-RU" sz="2400" dirty="0" smtClean="0"/>
              <a:t>Руководитель: </a:t>
            </a:r>
            <a:r>
              <a:rPr lang="ru-RU" sz="2400" dirty="0" err="1" smtClean="0"/>
              <a:t>Брунова</a:t>
            </a:r>
            <a:r>
              <a:rPr lang="ru-RU" sz="2400" smtClean="0"/>
              <a:t> Н.Н.</a:t>
            </a:r>
            <a:endParaRPr lang="ru-RU" sz="2400" dirty="0"/>
          </a:p>
        </p:txBody>
      </p:sp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076056" y="188640"/>
            <a:ext cx="3742042" cy="108012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4000" dirty="0" smtClean="0">
                <a:solidFill>
                  <a:schemeClr val="tx2">
                    <a:lumMod val="25000"/>
                  </a:schemeClr>
                </a:solidFill>
              </a:rPr>
              <a:t>5.Русский </a:t>
            </a:r>
            <a:r>
              <a:rPr lang="ru-RU" sz="4000" dirty="0" err="1" smtClean="0">
                <a:solidFill>
                  <a:schemeClr val="tx2">
                    <a:lumMod val="25000"/>
                  </a:schemeClr>
                </a:solidFill>
              </a:rPr>
              <a:t>хип-хоп</a:t>
            </a:r>
            <a:endParaRPr lang="ru-RU" sz="4000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>
          <a:xfrm>
            <a:off x="5220072" y="1412776"/>
            <a:ext cx="3744416" cy="544522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2800" dirty="0" err="1" smtClean="0">
                <a:solidFill>
                  <a:srgbClr val="C00000"/>
                </a:solidFill>
              </a:rPr>
              <a:t>Хип-хоп</a:t>
            </a:r>
            <a:r>
              <a:rPr lang="ru-RU" sz="2800" dirty="0" smtClean="0">
                <a:solidFill>
                  <a:srgbClr val="C00000"/>
                </a:solidFill>
              </a:rPr>
              <a:t> появился в России в 1980-х г.Первым исполнителем стал , как ни странно рок-музыкант</a:t>
            </a:r>
          </a:p>
          <a:p>
            <a:pPr algn="just"/>
            <a:r>
              <a:rPr lang="ru-RU" sz="2800" dirty="0" smtClean="0">
                <a:solidFill>
                  <a:srgbClr val="C00000"/>
                </a:solidFill>
              </a:rPr>
              <a:t>Константин </a:t>
            </a:r>
            <a:r>
              <a:rPr lang="ru-RU" sz="2800" dirty="0" err="1" smtClean="0">
                <a:solidFill>
                  <a:srgbClr val="C00000"/>
                </a:solidFill>
              </a:rPr>
              <a:t>Кинчев</a:t>
            </a:r>
            <a:r>
              <a:rPr lang="ru-RU" sz="2800" dirty="0" smtClean="0">
                <a:solidFill>
                  <a:srgbClr val="C00000"/>
                </a:solidFill>
              </a:rPr>
              <a:t> . </a:t>
            </a:r>
            <a:r>
              <a:rPr lang="ru-RU" sz="2800" dirty="0" err="1" smtClean="0">
                <a:solidFill>
                  <a:srgbClr val="C00000"/>
                </a:solidFill>
              </a:rPr>
              <a:t>Хип-хоп</a:t>
            </a:r>
            <a:r>
              <a:rPr lang="ru-RU" sz="2800" dirty="0" smtClean="0">
                <a:solidFill>
                  <a:srgbClr val="C00000"/>
                </a:solidFill>
              </a:rPr>
              <a:t> стал развиваться , приобретать популярность и теперь не редкость даже в маленьком городе нашей страны . На занятиях развивается пластика, координация движений, музыкальность и вырабатывается свой собственный стиль.</a:t>
            </a:r>
            <a:endParaRPr lang="ru-RU" sz="2800" dirty="0">
              <a:solidFill>
                <a:srgbClr val="C00000"/>
              </a:solidFill>
            </a:endParaRPr>
          </a:p>
        </p:txBody>
      </p:sp>
      <p:pic>
        <p:nvPicPr>
          <p:cNvPr id="10" name="Содержимое 9" descr="xakv_source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6638" r="16638"/>
          <a:stretch>
            <a:fillRect/>
          </a:stretch>
        </p:blipFill>
        <p:spPr/>
      </p:pic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1"/>
                </a:solidFill>
              </a:rPr>
              <a:t>1.Что такое </a:t>
            </a:r>
            <a:r>
              <a:rPr lang="ru-RU" dirty="0" err="1" smtClean="0">
                <a:solidFill>
                  <a:schemeClr val="accent1"/>
                </a:solidFill>
              </a:rPr>
              <a:t>хип-хоп</a:t>
            </a:r>
            <a:r>
              <a:rPr lang="ru-RU" dirty="0" smtClean="0">
                <a:solidFill>
                  <a:schemeClr val="accent1"/>
                </a:solidFill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chemeClr val="accent1"/>
                </a:solidFill>
              </a:rPr>
              <a:t>2.Откуда произошёл </a:t>
            </a:r>
            <a:r>
              <a:rPr lang="ru-RU" dirty="0" err="1" smtClean="0">
                <a:solidFill>
                  <a:schemeClr val="accent1"/>
                </a:solidFill>
              </a:rPr>
              <a:t>хип-хоп</a:t>
            </a:r>
            <a:r>
              <a:rPr lang="ru-RU" dirty="0" smtClean="0">
                <a:solidFill>
                  <a:schemeClr val="accent1"/>
                </a:solidFill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chemeClr val="accent1"/>
                </a:solidFill>
              </a:rPr>
              <a:t>3.Направления </a:t>
            </a:r>
            <a:r>
              <a:rPr lang="ru-RU" dirty="0" err="1" smtClean="0">
                <a:solidFill>
                  <a:schemeClr val="accent1"/>
                </a:solidFill>
              </a:rPr>
              <a:t>хип-хопа</a:t>
            </a:r>
            <a:r>
              <a:rPr lang="ru-RU" dirty="0" smtClean="0">
                <a:solidFill>
                  <a:schemeClr val="accent1"/>
                </a:solidFill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chemeClr val="accent1"/>
                </a:solidFill>
              </a:rPr>
              <a:t>4.Новаторы .</a:t>
            </a:r>
          </a:p>
          <a:p>
            <a:pPr>
              <a:buNone/>
            </a:pPr>
            <a:r>
              <a:rPr lang="ru-RU" dirty="0" smtClean="0">
                <a:solidFill>
                  <a:schemeClr val="accent1"/>
                </a:solidFill>
              </a:rPr>
              <a:t>5.Русский </a:t>
            </a:r>
            <a:r>
              <a:rPr lang="ru-RU" dirty="0" err="1" smtClean="0">
                <a:solidFill>
                  <a:schemeClr val="accent1"/>
                </a:solidFill>
              </a:rPr>
              <a:t>хип-хоп</a:t>
            </a:r>
            <a:r>
              <a:rPr lang="ru-RU" dirty="0" smtClean="0">
                <a:solidFill>
                  <a:schemeClr val="accent1"/>
                </a:solidFill>
              </a:rPr>
              <a:t>.</a:t>
            </a:r>
          </a:p>
        </p:txBody>
      </p:sp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220072" y="404664"/>
            <a:ext cx="3312368" cy="172819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1.Что такое </a:t>
            </a:r>
            <a:r>
              <a:rPr lang="ru-RU" sz="4000" dirty="0" err="1" smtClean="0">
                <a:solidFill>
                  <a:schemeClr val="accent1">
                    <a:lumMod val="50000"/>
                  </a:schemeClr>
                </a:solidFill>
              </a:rPr>
              <a:t>хип-хоп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5076056" y="2204864"/>
            <a:ext cx="3888432" cy="4437112"/>
          </a:xfrm>
        </p:spPr>
        <p:txBody>
          <a:bodyPr>
            <a:normAutofit/>
          </a:bodyPr>
          <a:lstStyle/>
          <a:p>
            <a:r>
              <a:rPr lang="ru-RU" sz="2800" dirty="0" err="1" smtClean="0">
                <a:solidFill>
                  <a:srgbClr val="C00000"/>
                </a:solidFill>
              </a:rPr>
              <a:t>Хип-хоп</a:t>
            </a:r>
            <a:r>
              <a:rPr lang="ru-RU" sz="2800" dirty="0" smtClean="0">
                <a:solidFill>
                  <a:srgbClr val="C00000"/>
                </a:solidFill>
              </a:rPr>
              <a:t> - это культурное направление</a:t>
            </a:r>
            <a:r>
              <a:rPr lang="ru-RU" sz="3200" dirty="0" smtClean="0">
                <a:solidFill>
                  <a:srgbClr val="C00000"/>
                </a:solidFill>
              </a:rPr>
              <a:t>.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Слово</a:t>
            </a:r>
            <a:r>
              <a:rPr lang="en-US" sz="2800" dirty="0" smtClean="0">
                <a:solidFill>
                  <a:srgbClr val="C00000"/>
                </a:solidFill>
              </a:rPr>
              <a:t>”HIP”</a:t>
            </a:r>
            <a:r>
              <a:rPr lang="ru-RU" sz="2800" dirty="0" smtClean="0">
                <a:solidFill>
                  <a:srgbClr val="C00000"/>
                </a:solidFill>
              </a:rPr>
              <a:t>означало подвижные части тела  а также</a:t>
            </a:r>
            <a:r>
              <a:rPr lang="en-US" sz="2800" dirty="0" smtClean="0">
                <a:solidFill>
                  <a:srgbClr val="C00000"/>
                </a:solidFill>
              </a:rPr>
              <a:t>”</a:t>
            </a: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ru-RU" sz="2800" dirty="0" err="1" smtClean="0">
                <a:solidFill>
                  <a:srgbClr val="C00000"/>
                </a:solidFill>
              </a:rPr>
              <a:t>поумнени</a:t>
            </a:r>
            <a:r>
              <a:rPr lang="en-US" sz="2800" dirty="0" smtClean="0">
                <a:solidFill>
                  <a:srgbClr val="C00000"/>
                </a:solidFill>
              </a:rPr>
              <a:t>”</a:t>
            </a:r>
            <a:r>
              <a:rPr lang="ru-RU" sz="2800" dirty="0" smtClean="0">
                <a:solidFill>
                  <a:srgbClr val="C00000"/>
                </a:solidFill>
              </a:rPr>
              <a:t>,а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”HOP”</a:t>
            </a:r>
            <a:r>
              <a:rPr lang="ru-RU" sz="2800" dirty="0" smtClean="0">
                <a:solidFill>
                  <a:srgbClr val="C00000"/>
                </a:solidFill>
              </a:rPr>
              <a:t>это движение . Всё вместе означает умное движение.</a:t>
            </a:r>
            <a:endParaRPr lang="en-US" sz="2800" dirty="0" smtClean="0">
              <a:solidFill>
                <a:srgbClr val="C00000"/>
              </a:solidFill>
            </a:endParaRPr>
          </a:p>
        </p:txBody>
      </p:sp>
      <p:pic>
        <p:nvPicPr>
          <p:cNvPr id="9" name="Рисунок 8" descr="0a01fc57fa18ff5c87a8792e56596672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2486" r="12486"/>
          <a:stretch>
            <a:fillRect/>
          </a:stretch>
        </p:blipFill>
        <p:spPr/>
      </p:pic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64088" y="620688"/>
            <a:ext cx="3429000" cy="2088232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tx2">
                    <a:lumMod val="25000"/>
                  </a:schemeClr>
                </a:solidFill>
              </a:rPr>
              <a:t>2.Откуда произошёл </a:t>
            </a:r>
            <a:r>
              <a:rPr lang="ru-RU" sz="4000" dirty="0" err="1" smtClean="0">
                <a:solidFill>
                  <a:schemeClr val="tx2">
                    <a:lumMod val="25000"/>
                  </a:schemeClr>
                </a:solidFill>
              </a:rPr>
              <a:t>хип-хоп</a:t>
            </a:r>
            <a:r>
              <a:rPr lang="ru-RU" sz="4000" dirty="0" smtClean="0">
                <a:solidFill>
                  <a:schemeClr val="tx2">
                    <a:lumMod val="25000"/>
                  </a:schemeClr>
                </a:solidFill>
              </a:rPr>
              <a:t> </a:t>
            </a:r>
            <a:endParaRPr lang="ru-RU" sz="4000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5220072" y="2852936"/>
            <a:ext cx="3598026" cy="3816424"/>
          </a:xfrm>
        </p:spPr>
        <p:txBody>
          <a:bodyPr>
            <a:normAutofit/>
          </a:bodyPr>
          <a:lstStyle/>
          <a:p>
            <a:r>
              <a:rPr lang="ru-RU" sz="2800" dirty="0" err="1" smtClean="0">
                <a:solidFill>
                  <a:srgbClr val="C00000"/>
                </a:solidFill>
              </a:rPr>
              <a:t>Хип-хоп</a:t>
            </a:r>
            <a:r>
              <a:rPr lang="ru-RU" sz="2800" dirty="0" smtClean="0">
                <a:solidFill>
                  <a:srgbClr val="C00000"/>
                </a:solidFill>
              </a:rPr>
              <a:t> зародился в среде рабочего класса Нью-Йорка 12 ноября 1974г.И стал частью молодёжной культуры во многих странах мира.</a:t>
            </a:r>
            <a:endParaRPr lang="ru-RU" sz="2800" dirty="0">
              <a:solidFill>
                <a:srgbClr val="C00000"/>
              </a:solidFill>
            </a:endParaRPr>
          </a:p>
        </p:txBody>
      </p:sp>
      <p:pic>
        <p:nvPicPr>
          <p:cNvPr id="7" name="Рисунок 6" descr="stylewars-rock-steady-crew2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23266" r="23266"/>
          <a:stretch>
            <a:fillRect/>
          </a:stretch>
        </p:blipFill>
        <p:spPr/>
      </p:pic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23528" y="4725144"/>
            <a:ext cx="7632848" cy="936104"/>
          </a:xfrm>
        </p:spPr>
        <p:txBody>
          <a:bodyPr>
            <a:normAutofit/>
          </a:bodyPr>
          <a:lstStyle/>
          <a:p>
            <a:r>
              <a:rPr lang="ru-RU" sz="4000" dirty="0" smtClean="0"/>
              <a:t>.</a:t>
            </a:r>
            <a:endParaRPr lang="ru-RU" sz="4000" dirty="0"/>
          </a:p>
        </p:txBody>
      </p:sp>
      <p:sp>
        <p:nvSpPr>
          <p:cNvPr id="18" name="Текст 17"/>
          <p:cNvSpPr>
            <a:spLocks noGrp="1"/>
          </p:cNvSpPr>
          <p:nvPr>
            <p:ph type="body" idx="1"/>
          </p:nvPr>
        </p:nvSpPr>
        <p:spPr>
          <a:xfrm>
            <a:off x="683568" y="1412776"/>
            <a:ext cx="6638720" cy="432048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sz="6400" dirty="0" smtClean="0">
                <a:solidFill>
                  <a:schemeClr val="bg2">
                    <a:lumMod val="25000"/>
                  </a:schemeClr>
                </a:solidFill>
              </a:rPr>
              <a:t>3.Направления </a:t>
            </a:r>
            <a:r>
              <a:rPr lang="ru-RU" sz="6400" dirty="0" err="1" smtClean="0">
                <a:solidFill>
                  <a:schemeClr val="bg2">
                    <a:lumMod val="25000"/>
                  </a:schemeClr>
                </a:solidFill>
              </a:rPr>
              <a:t>хип-хопа</a:t>
            </a:r>
            <a:endParaRPr lang="ru-RU" sz="64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l"/>
            <a:endParaRPr lang="ru-RU" sz="28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l"/>
            <a:r>
              <a:rPr lang="ru-RU" sz="4500" dirty="0" err="1" smtClean="0">
                <a:solidFill>
                  <a:schemeClr val="bg2">
                    <a:lumMod val="25000"/>
                  </a:schemeClr>
                </a:solidFill>
              </a:rPr>
              <a:t>Хип-хоп</a:t>
            </a:r>
            <a:r>
              <a:rPr lang="ru-RU" sz="4500" dirty="0" smtClean="0">
                <a:solidFill>
                  <a:schemeClr val="bg2">
                    <a:lumMod val="25000"/>
                  </a:schemeClr>
                </a:solidFill>
              </a:rPr>
              <a:t> делится на множество направлений . Каждое достаточно самостоятельно и несёт свой смысл . </a:t>
            </a:r>
            <a:r>
              <a:rPr lang="ru-RU" sz="4500" dirty="0" err="1" smtClean="0">
                <a:solidFill>
                  <a:schemeClr val="bg2">
                    <a:lumMod val="25000"/>
                  </a:schemeClr>
                </a:solidFill>
              </a:rPr>
              <a:t>Хип-хоп</a:t>
            </a:r>
            <a:r>
              <a:rPr lang="ru-RU" sz="4500" dirty="0" smtClean="0">
                <a:solidFill>
                  <a:schemeClr val="bg2">
                    <a:lumMod val="25000"/>
                  </a:schemeClr>
                </a:solidFill>
              </a:rPr>
              <a:t> для всех разный и индивидуальный . В нём можно выделить три основных направления:</a:t>
            </a:r>
            <a:endParaRPr lang="ru-RU" sz="45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танцевальное</a:t>
            </a:r>
            <a:endParaRPr lang="ru-RU" sz="3600" dirty="0"/>
          </a:p>
        </p:txBody>
      </p:sp>
      <p:sp>
        <p:nvSpPr>
          <p:cNvPr id="9" name="Текст 8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>
                <a:solidFill>
                  <a:schemeClr val="bg2">
                    <a:lumMod val="25000"/>
                  </a:schemeClr>
                </a:solidFill>
              </a:rPr>
              <a:t>Брэйк-Данс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 ,</a:t>
            </a:r>
            <a:r>
              <a:rPr lang="ru-RU" sz="2800" dirty="0" err="1" smtClean="0">
                <a:solidFill>
                  <a:schemeClr val="bg2">
                    <a:lumMod val="25000"/>
                  </a:schemeClr>
                </a:solidFill>
              </a:rPr>
              <a:t>Хип-хоп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0" name="Содержимое 9" descr="00712124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289274"/>
            <a:ext cx="7239000" cy="4060627"/>
          </a:xfrm>
        </p:spPr>
      </p:pic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музыкальное</a:t>
            </a:r>
            <a:endParaRPr lang="ru-RU" sz="3600" dirty="0"/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>
                <a:solidFill>
                  <a:schemeClr val="bg2">
                    <a:lumMod val="25000"/>
                  </a:schemeClr>
                </a:solidFill>
              </a:rPr>
              <a:t>Рэп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 ,</a:t>
            </a:r>
            <a:r>
              <a:rPr lang="ru-RU" sz="2800" dirty="0" err="1" smtClean="0">
                <a:solidFill>
                  <a:schemeClr val="bg2">
                    <a:lumMod val="25000"/>
                  </a:schemeClr>
                </a:solidFill>
              </a:rPr>
              <a:t>Хип-хоп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 , </a:t>
            </a:r>
            <a:r>
              <a:rPr lang="ru-RU" sz="2800" dirty="0" err="1" smtClean="0">
                <a:solidFill>
                  <a:schemeClr val="bg2">
                    <a:lumMod val="25000"/>
                  </a:schemeClr>
                </a:solidFill>
              </a:rPr>
              <a:t>Битбокс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8" name="Содержимое 7" descr="x_92cb402d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343084" y="2133600"/>
            <a:ext cx="5467232" cy="4371975"/>
          </a:xfrm>
        </p:spPr>
      </p:pic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Изобразительное</a:t>
            </a:r>
            <a:endParaRPr lang="ru-RU" sz="3600" dirty="0"/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Граффити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8" name="Содержимое 7" descr="0a015d0d46bcc882c281d2ad6c28e98f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2295415"/>
            <a:ext cx="5472608" cy="4334046"/>
          </a:xfrm>
        </p:spPr>
      </p:pic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64088" y="620688"/>
            <a:ext cx="3429000" cy="72008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tx2">
                    <a:lumMod val="25000"/>
                  </a:schemeClr>
                </a:solidFill>
              </a:rPr>
              <a:t>4.новаторы</a:t>
            </a:r>
            <a:endParaRPr lang="ru-RU" sz="4000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5220072" y="1484784"/>
            <a:ext cx="3744416" cy="4896544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Новаторы раннего </a:t>
            </a:r>
            <a:r>
              <a:rPr lang="ru-RU" sz="2800" dirty="0" err="1" smtClean="0">
                <a:solidFill>
                  <a:srgbClr val="C00000"/>
                </a:solidFill>
              </a:rPr>
              <a:t>хип-хопа</a:t>
            </a:r>
            <a:r>
              <a:rPr lang="ru-RU" sz="2800" dirty="0" smtClean="0">
                <a:solidFill>
                  <a:srgbClr val="C00000"/>
                </a:solidFill>
              </a:rPr>
              <a:t> были Африка </a:t>
            </a:r>
            <a:r>
              <a:rPr lang="ru-RU" sz="2800" dirty="0" err="1" smtClean="0">
                <a:solidFill>
                  <a:srgbClr val="C00000"/>
                </a:solidFill>
              </a:rPr>
              <a:t>Бамбата</a:t>
            </a:r>
            <a:r>
              <a:rPr lang="ru-RU" sz="2800" dirty="0" smtClean="0">
                <a:solidFill>
                  <a:srgbClr val="C00000"/>
                </a:solidFill>
              </a:rPr>
              <a:t> , </a:t>
            </a:r>
            <a:r>
              <a:rPr lang="ru-RU" sz="2800" dirty="0" err="1" smtClean="0">
                <a:solidFill>
                  <a:srgbClr val="C00000"/>
                </a:solidFill>
              </a:rPr>
              <a:t>Грандмастер</a:t>
            </a: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ru-RU" sz="2800" dirty="0" err="1" smtClean="0">
                <a:solidFill>
                  <a:srgbClr val="C00000"/>
                </a:solidFill>
              </a:rPr>
              <a:t>Флэш</a:t>
            </a:r>
            <a:r>
              <a:rPr lang="ru-RU" sz="2800" dirty="0" smtClean="0">
                <a:solidFill>
                  <a:srgbClr val="C00000"/>
                </a:solidFill>
              </a:rPr>
              <a:t> . Эстафету новаторства подхватили </a:t>
            </a:r>
            <a:r>
              <a:rPr lang="en-US" sz="2800" dirty="0" smtClean="0">
                <a:solidFill>
                  <a:srgbClr val="C00000"/>
                </a:solidFill>
              </a:rPr>
              <a:t>Run DMC</a:t>
            </a:r>
            <a:r>
              <a:rPr lang="ru-RU" sz="2800" dirty="0" smtClean="0">
                <a:solidFill>
                  <a:srgbClr val="C00000"/>
                </a:solidFill>
              </a:rPr>
              <a:t>,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Mantronix</a:t>
            </a:r>
            <a:r>
              <a:rPr lang="ru-RU" sz="2800" dirty="0" smtClean="0">
                <a:solidFill>
                  <a:srgbClr val="C00000"/>
                </a:solidFill>
              </a:rPr>
              <a:t> ,которые привнесли в </a:t>
            </a:r>
            <a:r>
              <a:rPr lang="ru-RU" sz="2800" dirty="0" err="1" smtClean="0">
                <a:solidFill>
                  <a:srgbClr val="C00000"/>
                </a:solidFill>
              </a:rPr>
              <a:t>хип-хоп</a:t>
            </a:r>
            <a:r>
              <a:rPr lang="ru-RU" sz="2800" dirty="0" smtClean="0">
                <a:solidFill>
                  <a:srgbClr val="C00000"/>
                </a:solidFill>
              </a:rPr>
              <a:t> свои открытия</a:t>
            </a:r>
            <a:endParaRPr lang="ru-RU" sz="2800" dirty="0">
              <a:solidFill>
                <a:srgbClr val="C00000"/>
              </a:solidFill>
            </a:endParaRPr>
          </a:p>
        </p:txBody>
      </p:sp>
      <p:pic>
        <p:nvPicPr>
          <p:cNvPr id="5" name="Содержимое 4" descr="250px-Breakdancer_-_Madrid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2669" b="2669"/>
          <a:stretch>
            <a:fillRect/>
          </a:stretch>
        </p:blipFill>
        <p:spPr/>
      </p:pic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718</TotalTime>
  <Words>208</Words>
  <Application>Microsoft Office PowerPoint</Application>
  <PresentationFormat>Экран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Хип хоп</vt:lpstr>
      <vt:lpstr>План</vt:lpstr>
      <vt:lpstr>1.Что такое хип-хоп</vt:lpstr>
      <vt:lpstr>2.Откуда произошёл хип-хоп </vt:lpstr>
      <vt:lpstr>.</vt:lpstr>
      <vt:lpstr>танцевальное</vt:lpstr>
      <vt:lpstr>музыкальное</vt:lpstr>
      <vt:lpstr>Изобразительное</vt:lpstr>
      <vt:lpstr>4.новаторы</vt:lpstr>
      <vt:lpstr>5.Русский хип-хоп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Хип хоп</dc:title>
  <dc:creator>Евгений</dc:creator>
  <cp:lastModifiedBy>User</cp:lastModifiedBy>
  <cp:revision>74</cp:revision>
  <dcterms:created xsi:type="dcterms:W3CDTF">2015-02-16T17:39:42Z</dcterms:created>
  <dcterms:modified xsi:type="dcterms:W3CDTF">2017-01-19T20:13:31Z</dcterms:modified>
</cp:coreProperties>
</file>