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28" autoAdjust="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486916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Выполнила: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ченица  2 «А» класса</a:t>
            </a:r>
          </a:p>
          <a:p>
            <a:pPr algn="ctr"/>
            <a:r>
              <a:rPr lang="ru-RU" dirty="0" smtClean="0"/>
              <a:t>МБОУ СОШ № 121</a:t>
            </a:r>
          </a:p>
          <a:p>
            <a:pPr algn="ctr"/>
            <a:r>
              <a:rPr lang="ru-RU" dirty="0" smtClean="0"/>
              <a:t>Прохорова Алеся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3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1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7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5770725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22 декабря 2014 года Эдуарду Успенскому исполнилось 77 лет!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7174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3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537" y="2132856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План:</a:t>
            </a:r>
          </a:p>
          <a:p>
            <a:pPr marL="342900" indent="-342900" algn="ctr">
              <a:buAutoNum type="arabicPeriod"/>
            </a:pPr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Детство Эдуарда Успенского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2. Студенческие годы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3. Творческий путь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4. Книги и мультфильмы Э. Успенского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5. Эдуард Успенский в наше время.</a:t>
            </a:r>
          </a:p>
          <a:p>
            <a:endParaRPr lang="ru-RU" b="1" spc="1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b="1" spc="1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b="1" spc="1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b="1" spc="1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b="1" spc="15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0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2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4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8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0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2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53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2015-02-17T17:57:56Z</dcterms:created>
  <dcterms:modified xsi:type="dcterms:W3CDTF">2015-02-17T18:46:01Z</dcterms:modified>
</cp:coreProperties>
</file>