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8" r:id="rId5"/>
    <p:sldId id="265" r:id="rId6"/>
    <p:sldId id="279" r:id="rId7"/>
    <p:sldId id="267" r:id="rId8"/>
    <p:sldId id="280" r:id="rId9"/>
    <p:sldId id="268" r:id="rId10"/>
    <p:sldId id="281" r:id="rId11"/>
    <p:sldId id="269" r:id="rId12"/>
    <p:sldId id="282" r:id="rId13"/>
    <p:sldId id="270" r:id="rId14"/>
    <p:sldId id="283" r:id="rId15"/>
    <p:sldId id="272" r:id="rId16"/>
    <p:sldId id="284" r:id="rId17"/>
    <p:sldId id="271" r:id="rId18"/>
    <p:sldId id="273" r:id="rId19"/>
    <p:sldId id="274" r:id="rId20"/>
    <p:sldId id="277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590-8085-4A96-A739-D535D1C05437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519-93EF-4508-B687-36B39B7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590-8085-4A96-A739-D535D1C05437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519-93EF-4508-B687-36B39B7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590-8085-4A96-A739-D535D1C05437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519-93EF-4508-B687-36B39B7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590-8085-4A96-A739-D535D1C05437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519-93EF-4508-B687-36B39B7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590-8085-4A96-A739-D535D1C05437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519-93EF-4508-B687-36B39B7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590-8085-4A96-A739-D535D1C05437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519-93EF-4508-B687-36B39B7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590-8085-4A96-A739-D535D1C05437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519-93EF-4508-B687-36B39B7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590-8085-4A96-A739-D535D1C05437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519-93EF-4508-B687-36B39B7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590-8085-4A96-A739-D535D1C05437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519-93EF-4508-B687-36B39B7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590-8085-4A96-A739-D535D1C05437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519-93EF-4508-B687-36B39B7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3590-8085-4A96-A739-D535D1C05437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5519-93EF-4508-B687-36B39B771A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3590-8085-4A96-A739-D535D1C05437}" type="datetimeFigureOut">
              <a:rPr lang="ru-RU" smtClean="0"/>
              <a:t>18.10.2011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5519-93EF-4508-B687-36B39B771A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latin typeface="Comic Sans MS" pitchFamily="66" charset="0"/>
              </a:rPr>
              <a:t>Путешествие в Литературную страну</a:t>
            </a:r>
            <a:endParaRPr lang="ru-RU" sz="8000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Monotype Corsiva" pitchFamily="66" charset="0"/>
              </a:rPr>
              <a:t>			          Черепаха</a:t>
            </a:r>
            <a:br>
              <a:rPr lang="ru-RU" sz="6000" dirty="0" smtClean="0">
                <a:latin typeface="Monotype Corsiva" pitchFamily="66" charset="0"/>
              </a:rPr>
            </a:br>
            <a:r>
              <a:rPr lang="ru-RU" sz="6000" dirty="0">
                <a:latin typeface="Monotype Corsiva" pitchFamily="66" charset="0"/>
              </a:rPr>
              <a:t>	</a:t>
            </a:r>
            <a:r>
              <a:rPr lang="ru-RU" sz="6000" dirty="0" smtClean="0">
                <a:latin typeface="Monotype Corsiva" pitchFamily="66" charset="0"/>
              </a:rPr>
              <a:t>			</a:t>
            </a:r>
            <a:r>
              <a:rPr lang="ru-RU" sz="6000" dirty="0" smtClean="0">
                <a:latin typeface="Monotype Corsiva" pitchFamily="66" charset="0"/>
              </a:rPr>
              <a:t>      </a:t>
            </a:r>
            <a:r>
              <a:rPr lang="ru-RU" sz="6000" dirty="0" err="1" smtClean="0">
                <a:latin typeface="Monotype Corsiva" pitchFamily="66" charset="0"/>
              </a:rPr>
              <a:t>Тортилла</a:t>
            </a:r>
            <a:endParaRPr lang="ru-RU" sz="6000" dirty="0"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разминка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5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. Волшебница, исполнявшая желания сказочного Емели?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щука</a:t>
            </a:r>
            <a:endParaRPr lang="ru-RU" sz="9600" dirty="0"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40768"/>
            <a:ext cx="5773433" cy="543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разминка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6. 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Как называется русская народная сказка, главный герой которой – хлебобулочное изделие?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колобок</a:t>
            </a:r>
            <a:endParaRPr lang="ru-RU" sz="9600" dirty="0">
              <a:latin typeface="Monotype Corsiva" pitchFamily="66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4565"/>
            <a:ext cx="7793718" cy="566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разминка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7.</a:t>
            </a:r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Русская народная сказка о том, что вежливость и доброту никакой холод  заморозить не сможет?</a:t>
            </a:r>
          </a:p>
          <a:p>
            <a:pPr>
              <a:buNone/>
            </a:pPr>
            <a:endParaRPr lang="ru-RU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9600" dirty="0" err="1" smtClean="0">
                <a:latin typeface="Monotype Corsiva" pitchFamily="66" charset="0"/>
              </a:rPr>
              <a:t>морозко</a:t>
            </a:r>
            <a:endParaRPr lang="ru-RU" sz="9600" dirty="0">
              <a:latin typeface="Monotype Corsiva" pitchFamily="66" charset="0"/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46459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Остановка</a:t>
            </a:r>
            <a:r>
              <a:rPr lang="ru-RU" b="1" dirty="0" smtClean="0">
                <a:solidFill>
                  <a:srgbClr val="002060"/>
                </a:solidFill>
              </a:rPr>
              <a:t> «Узнай поэта»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Тютчев		Афанасий Афанасьевич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Никитин			Иван Захарович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Суриков			Фёдор Иванович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Фет				Иван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Саввич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Остановка</a:t>
            </a:r>
            <a:r>
              <a:rPr lang="ru-RU" b="1" dirty="0" smtClean="0">
                <a:solidFill>
                  <a:srgbClr val="002060"/>
                </a:solidFill>
              </a:rPr>
              <a:t> «Узнай поэта»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Тютчев			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Фёдор Иванович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Никитин			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Иван </a:t>
            </a:r>
            <a:r>
              <a:rPr lang="ru-RU" b="1" dirty="0" err="1" smtClean="0">
                <a:solidFill>
                  <a:srgbClr val="C00000"/>
                </a:solidFill>
                <a:latin typeface="Comic Sans MS" pitchFamily="66" charset="0"/>
              </a:rPr>
              <a:t>Саввич</a:t>
            </a:r>
            <a:endParaRPr lang="ru-RU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Суриков			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Иван Захарович</a:t>
            </a:r>
          </a:p>
          <a:p>
            <a:pPr>
              <a:buNone/>
            </a:pP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Фет			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Афанасий Афанасьевич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  <a:latin typeface="Comic Sans MS" pitchFamily="66" charset="0"/>
              </a:rPr>
              <a:t>Остановка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«Вспомни стихи»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От ветра защищает, урожаю помогает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Много его – не губи,</a:t>
            </a:r>
          </a:p>
          <a:p>
            <a:pPr indent="11113">
              <a:buNone/>
            </a:pPr>
            <a:r>
              <a:rPr lang="ru-RU" dirty="0" smtClean="0">
                <a:solidFill>
                  <a:srgbClr val="FFFF00"/>
                </a:solidFill>
              </a:rPr>
              <a:t>Мало его – береги, </a:t>
            </a:r>
          </a:p>
          <a:p>
            <a:pPr indent="11113">
              <a:buNone/>
            </a:pPr>
            <a:r>
              <a:rPr lang="ru-RU" dirty="0" smtClean="0">
                <a:solidFill>
                  <a:srgbClr val="FFFF00"/>
                </a:solidFill>
              </a:rPr>
              <a:t>Нет его – посади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Волков бояться – в него не ходить.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Чем дальше в него, тем больше дров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  <a:latin typeface="Century Gothic" pitchFamily="34" charset="0"/>
              </a:rPr>
              <a:t>Взять с собой</a:t>
            </a:r>
            <a:endParaRPr lang="ru-RU" sz="6600" b="1" dirty="0">
              <a:solidFill>
                <a:srgbClr val="002060"/>
              </a:solidFill>
              <a:latin typeface="Century Gothic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entury Gothic" pitchFamily="34" charset="0"/>
              </a:rPr>
              <a:t>Знания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entury Gothic" pitchFamily="34" charset="0"/>
              </a:rPr>
              <a:t>Смекалку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entury Gothic" pitchFamily="34" charset="0"/>
              </a:rPr>
              <a:t>Сообразительность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entury Gothic" pitchFamily="34" charset="0"/>
              </a:rPr>
              <a:t>Внимание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entury Gothic" pitchFamily="34" charset="0"/>
              </a:rPr>
              <a:t>Память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Century Gothic" pitchFamily="34" charset="0"/>
              </a:rPr>
              <a:t>Взаимовыручку </a:t>
            </a:r>
            <a:endParaRPr lang="ru-RU" sz="48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731" y="0"/>
            <a:ext cx="94950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Остановка</a:t>
            </a:r>
            <a:r>
              <a:rPr lang="ru-RU" b="1" dirty="0" smtClean="0">
                <a:solidFill>
                  <a:srgbClr val="002060"/>
                </a:solidFill>
              </a:rPr>
              <a:t> «Глухая деревушка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Оно дороже богатства.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Его сгубишь – новое не купишь   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					(здоровье)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0000"/>
                </a:solidFill>
              </a:rPr>
              <a:t>Они не в тягость, а в радость.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Их наказывай стыдом, а не кнутом.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Малые они – малая печаль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Большие они – большая печаль     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/>
              <a:t>	</a:t>
            </a:r>
            <a:r>
              <a:rPr lang="ru-RU" dirty="0" smtClean="0"/>
              <a:t>							(дети)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</a:rPr>
              <a:t>Остановка</a:t>
            </a:r>
            <a:r>
              <a:rPr lang="ru-RU" b="1" dirty="0" smtClean="0">
                <a:solidFill>
                  <a:srgbClr val="002060"/>
                </a:solidFill>
              </a:rPr>
              <a:t> «Художественная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На дворах и домах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Снег лежит полотном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 от солнца блестит разноцветным огнём.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На безлюдный простор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Побелевших полей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Смотрит весело лес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Из-под чёрных кудрей…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разминка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Как назывался горшок, который сделали своим жильём звери?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теремок</a:t>
            </a:r>
            <a:endParaRPr lang="ru-RU" sz="9600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392250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разминка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2.</a:t>
            </a:r>
            <a:r>
              <a:rPr lang="ru-RU" sz="54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ru-RU" sz="7200" b="1" dirty="0" smtClean="0">
                <a:solidFill>
                  <a:srgbClr val="FF0000"/>
                </a:solidFill>
                <a:latin typeface="Monotype Corsiva" pitchFamily="66" charset="0"/>
              </a:rPr>
              <a:t>Как звали трёх былинных богатырей?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Comic Sans MS" pitchFamily="66" charset="0"/>
              </a:rPr>
              <a:t>Илья Муромец, Добрыня Никитич,</a:t>
            </a:r>
            <a:br>
              <a:rPr lang="ru-RU" sz="3600" b="1" dirty="0" smtClean="0">
                <a:latin typeface="Comic Sans MS" pitchFamily="66" charset="0"/>
              </a:rPr>
            </a:br>
            <a:r>
              <a:rPr lang="ru-RU" sz="3600" b="1" dirty="0" smtClean="0">
                <a:latin typeface="Comic Sans MS" pitchFamily="66" charset="0"/>
              </a:rPr>
              <a:t> Алёша Попович</a:t>
            </a:r>
            <a:br>
              <a:rPr lang="ru-RU" sz="3600" b="1" dirty="0" smtClean="0">
                <a:latin typeface="Comic Sans MS" pitchFamily="66" charset="0"/>
              </a:rPr>
            </a:b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54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20321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разминка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3. 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Главарь разбойников из мультфильма «</a:t>
            </a:r>
            <a:r>
              <a:rPr lang="ru-RU" sz="5400" b="1" dirty="0" err="1" smtClean="0">
                <a:solidFill>
                  <a:srgbClr val="FF0000"/>
                </a:solidFill>
                <a:latin typeface="Comic Sans MS" pitchFamily="66" charset="0"/>
              </a:rPr>
              <a:t>Бременские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 музыканты»?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Атаманша</a:t>
            </a:r>
            <a:endParaRPr lang="ru-RU" sz="9600" dirty="0"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268760"/>
            <a:ext cx="7344816" cy="53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Monotype Corsiva" pitchFamily="66" charset="0"/>
              </a:rPr>
              <a:t>разминка</a:t>
            </a:r>
            <a:endParaRPr lang="ru-RU" sz="9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4. </a:t>
            </a:r>
            <a:r>
              <a:rPr lang="ru-RU" sz="5400" b="1" dirty="0" smtClean="0">
                <a:solidFill>
                  <a:srgbClr val="FF0000"/>
                </a:solidFill>
                <a:latin typeface="Comic Sans MS" pitchFamily="66" charset="0"/>
              </a:rPr>
              <a:t>Кто достал со дна озера для Буратино золотой ключик?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213</Words>
  <Application>Microsoft Office PowerPoint</Application>
  <PresentationFormat>Экран (4:3)</PresentationFormat>
  <Paragraphs>94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Путешествие в Литературную страну</vt:lpstr>
      <vt:lpstr>Взять с собой</vt:lpstr>
      <vt:lpstr>разминка</vt:lpstr>
      <vt:lpstr>теремок</vt:lpstr>
      <vt:lpstr>разминка</vt:lpstr>
      <vt:lpstr>Илья Муромец, Добрыня Никитич,  Алёша Попович </vt:lpstr>
      <vt:lpstr>разминка</vt:lpstr>
      <vt:lpstr>Атаманша</vt:lpstr>
      <vt:lpstr>разминка</vt:lpstr>
      <vt:lpstr>             Черепаха           Тортилла</vt:lpstr>
      <vt:lpstr>разминка</vt:lpstr>
      <vt:lpstr>щука</vt:lpstr>
      <vt:lpstr>разминка</vt:lpstr>
      <vt:lpstr>колобок</vt:lpstr>
      <vt:lpstr>разминка</vt:lpstr>
      <vt:lpstr>морозко</vt:lpstr>
      <vt:lpstr>Остановка «Узнай поэта»</vt:lpstr>
      <vt:lpstr>Остановка «Узнай поэта»</vt:lpstr>
      <vt:lpstr>Остановка «Вспомни стихи»</vt:lpstr>
      <vt:lpstr>Слайд 20</vt:lpstr>
      <vt:lpstr>Остановка «Глухая деревушка»</vt:lpstr>
      <vt:lpstr>Остановка «Художественная»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Литературную страну</dc:title>
  <dc:creator>Admin</dc:creator>
  <cp:lastModifiedBy>Admin</cp:lastModifiedBy>
  <cp:revision>10</cp:revision>
  <dcterms:created xsi:type="dcterms:W3CDTF">2011-10-18T17:51:59Z</dcterms:created>
  <dcterms:modified xsi:type="dcterms:W3CDTF">2011-10-18T19:31:39Z</dcterms:modified>
</cp:coreProperties>
</file>