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988563-2232-4D1E-8647-BA99511E5B54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FC89F61-FE40-41FA-A952-A92B7B521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65271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Особенности русских народных сказок</a:t>
            </a:r>
            <a:endParaRPr lang="ru-RU" sz="54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6335712" cy="1944216"/>
          </a:xfrm>
        </p:spPr>
        <p:txBody>
          <a:bodyPr/>
          <a:lstStyle/>
          <a:p>
            <a:r>
              <a:rPr lang="ru-RU" b="1" dirty="0" smtClean="0"/>
              <a:t>Выполнила ученица</a:t>
            </a:r>
          </a:p>
          <a:p>
            <a:r>
              <a:rPr lang="ru-RU" b="1" dirty="0" smtClean="0"/>
              <a:t> 3 «А» класса</a:t>
            </a:r>
          </a:p>
          <a:p>
            <a:r>
              <a:rPr lang="ru-RU" b="1" dirty="0" err="1" smtClean="0"/>
              <a:t>Умярова</a:t>
            </a:r>
            <a:r>
              <a:rPr lang="ru-RU" b="1" dirty="0" smtClean="0"/>
              <a:t> Алина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24744"/>
            <a:ext cx="6840760" cy="5417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mg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04664"/>
            <a:ext cx="8280920" cy="605011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3904" cy="708495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План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1896" cy="3456384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1.Что такое «сказка»? </a:t>
            </a:r>
          </a:p>
          <a:p>
            <a:pPr algn="l"/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2.Виды народных сказок.</a:t>
            </a:r>
          </a:p>
          <a:p>
            <a:pPr algn="l"/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3.Структура сказки.</a:t>
            </a:r>
          </a:p>
          <a:p>
            <a:pPr algn="l"/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4.Герои сказок. </a:t>
            </a:r>
          </a:p>
          <a:p>
            <a:pPr algn="l"/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5.Особенности русских народных          сказок.</a:t>
            </a:r>
            <a:endParaRPr lang="ru-RU" sz="32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1.Что такое «сказка»?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Содержимое 4" descr="img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3" y="1268760"/>
            <a:ext cx="3456383" cy="482453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47864" y="980728"/>
            <a:ext cx="5472608" cy="5688631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Слово «сказка» известна с 19века.Рассказывание сказок -старый русский обычай. До этого употребляли термин «байка» или «</a:t>
            </a:r>
            <a:r>
              <a:rPr lang="ru-RU" sz="2000" b="1" i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басень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» от слова «бать» , «рассказывать».Из пословицы «ни в сказке сказать, ни пером описать» </a:t>
            </a:r>
            <a:r>
              <a:rPr lang="ru-RU" sz="2000" b="1" i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ясно:сказка-вымысел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произведение  народной фантазии- «складское»,яркое ,интересное произведение, имеющее определённый смысл.</a:t>
            </a:r>
          </a:p>
          <a:p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Сказка - один из основных видов устного народного творчества. Художественное повествование фантастического, приключенческого или бытового характера.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19256" cy="1073274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2.Виды народных сказок.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Содержимое 4" descr="лис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628800"/>
            <a:ext cx="4824536" cy="453650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722437"/>
            <a:ext cx="41764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Народные сказки делятся на 3 вида: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-сказки о животных –самый древний  вид 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сказки . Животные 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разговаривают и ведутся  как люди .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Лиса всегда хитрая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заяц 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всегда  труслив.</a:t>
            </a:r>
          </a:p>
          <a:p>
            <a:pPr>
              <a:buNone/>
            </a:pPr>
            <a:endParaRPr lang="ru-RU" sz="2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216024" cy="1944216"/>
          </a:xfrm>
        </p:spPr>
        <p:txBody>
          <a:bodyPr>
            <a:normAutofit/>
          </a:bodyPr>
          <a:lstStyle/>
          <a:p>
            <a:endParaRPr lang="ru-RU" sz="20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Содержимое 4" descr="лис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4680520" cy="532859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722437"/>
            <a:ext cx="45720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- бытовые сказки-герои этих сказок крестьянин , солдат , сапожник - живут в реальном времени и борются обычно с барином , генералом , попом.</a:t>
            </a:r>
          </a:p>
          <a:p>
            <a:pPr>
              <a:buFontTx/>
              <a:buChar char="-"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Побеждают благодаря уму , находчивости , смелости.</a:t>
            </a:r>
            <a:endParaRPr lang="ru-RU" sz="2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1882552" cy="3312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лис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052736"/>
            <a:ext cx="4248472" cy="482453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7984" y="980729"/>
            <a:ext cx="471601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- волшебные сказки-герои волшебных сказок борются не на жизнь , а на смерть, побеждают врагов, спасают друзей , сталкиваясь с нечистой силой . Большинство этих сказок связано с поиском невесты или похищенной жены.</a:t>
            </a:r>
            <a:endParaRPr lang="ru-RU" sz="2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3.Структура сказки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/>
              <a:t>        Вымысел сказки достигается благодаря её композиции, которая состоит из :</a:t>
            </a:r>
          </a:p>
          <a:p>
            <a:pPr>
              <a:buNone/>
            </a:pPr>
            <a:r>
              <a:rPr lang="ru-RU" sz="2000" b="1" i="1" dirty="0" smtClean="0"/>
              <a:t>       1.Зачин.Он кладёт чёткую грань между нашей  обыденной речью и сказочным повествованием. Здесь определяются герои, место и время действия. Самый распространённый зачин: «Жили-были…», « В некотором царстве, в  некотором государстве…»</a:t>
            </a:r>
          </a:p>
          <a:p>
            <a:pPr>
              <a:buNone/>
            </a:pPr>
            <a:r>
              <a:rPr lang="ru-RU" sz="2000" b="1" i="1" dirty="0" smtClean="0"/>
              <a:t>       2.Основная часть. В основе сюжета находится повествование о  преодоление потери или недостачи , при помощи чудесных средств, или волшебных помощников.</a:t>
            </a:r>
          </a:p>
          <a:p>
            <a:pPr>
              <a:buNone/>
            </a:pPr>
            <a:r>
              <a:rPr lang="ru-RU" sz="2000" b="1" i="1" dirty="0" smtClean="0"/>
              <a:t>       3.Концовка.Подводит итог развитию сказочного действия.</a:t>
            </a:r>
          </a:p>
          <a:p>
            <a:pPr>
              <a:buNone/>
            </a:pPr>
            <a:r>
              <a:rPr lang="ru-RU" sz="2000" b="1" i="1" dirty="0" smtClean="0"/>
              <a:t>       Вот как , например , сказка «Волшебное кольцо»  заканчивается  так : « </a:t>
            </a:r>
            <a:r>
              <a:rPr lang="ru-RU" sz="2000" b="1" i="1" dirty="0" err="1" smtClean="0"/>
              <a:t>Мартынка</a:t>
            </a:r>
            <a:r>
              <a:rPr lang="ru-RU" sz="2000" b="1" i="1" dirty="0" smtClean="0"/>
              <a:t> и теперь живёт , хлеб жуёт».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052736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4.Герои сказок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565212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/>
              <a:t>       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Любимый герой русских сказок –Иван-царевич, </a:t>
            </a:r>
            <a:r>
              <a:rPr lang="ru-RU" sz="2000" b="1" i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Иван-дурак.Это</a:t>
            </a: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бесстрашный,  добрый герой , который  побеждает всех врагов , помогает слабым.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Важное место в сказках отведено  женщинам –красивым , добрым, умным . Это Василиса  Премудрая , Елена Прекрасная ,Синеглазка.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Воплощением зла в сказках выступают  Кощей Бессмертный , Змей Горыныч , Баба-Яга.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Баба-Яга-это страшная и злая старуха . Живёт в лесу в избушке на курьих ножках , ездит в ступе . Чаще всего вредит героям , но иногда помогает.</a:t>
            </a:r>
            <a:endParaRPr lang="ru-RU" sz="2000" b="1" i="1" dirty="0"/>
          </a:p>
        </p:txBody>
      </p:sp>
      <p:pic>
        <p:nvPicPr>
          <p:cNvPr id="5" name="Содержимое 4" descr="img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124744"/>
            <a:ext cx="3456384" cy="532859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"/>
            <a:ext cx="7440488" cy="1340767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5.Особенности русских народных сказок</a:t>
            </a:r>
            <a:endParaRPr lang="ru-RU" sz="4000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r>
              <a:rPr lang="ru-RU" b="1" i="1" dirty="0" smtClean="0"/>
              <a:t>  В русских сказках встречаются  повторяющиеся  определения :  добрый конь, серый волк, красная девица, добрый молодец. А так же сочетания слов: пир на весь мир; ни в сказке сказать, ни пером описать; идти куда глаза глядят; долго ли, коротко ли… Часто определение ставится  после  определяемого слова , что даёт особую напевность: сыновья  мои милые ; солнце красное…</a:t>
            </a:r>
          </a:p>
          <a:p>
            <a:r>
              <a:rPr lang="ru-RU" b="1" i="1" dirty="0" smtClean="0"/>
              <a:t>   Характерны для русских сказок краткие формы прилагательных: красно солнце.. ;и глаголов: </a:t>
            </a:r>
            <a:r>
              <a:rPr lang="ru-RU" b="1" i="1" dirty="0" err="1" smtClean="0"/>
              <a:t>подь</a:t>
            </a:r>
            <a:r>
              <a:rPr lang="ru-RU" b="1" i="1" dirty="0" smtClean="0"/>
              <a:t>  вместо  пойди.</a:t>
            </a:r>
          </a:p>
          <a:p>
            <a:r>
              <a:rPr lang="ru-RU" b="1" i="1" dirty="0" smtClean="0"/>
              <a:t> Языку сказок свойственно употребление имён существительных  и имён прилагательных  с различными суффиксами , которые придают уменьшительно-ласкательное значение:  маленький братец, </a:t>
            </a:r>
            <a:r>
              <a:rPr lang="ru-RU" b="1" i="1" dirty="0" err="1" smtClean="0"/>
              <a:t>солшышко</a:t>
            </a:r>
            <a:r>
              <a:rPr lang="ru-RU" b="1" i="1" dirty="0" smtClean="0"/>
              <a:t> , петушок…</a:t>
            </a:r>
          </a:p>
          <a:p>
            <a:r>
              <a:rPr lang="ru-RU" b="1" i="1" dirty="0" smtClean="0"/>
              <a:t>  Всё это делает изложение плавным , эмоциональным. Этой же цели служат и различные усилительно-выделительные частицы : то, вот, </a:t>
            </a:r>
            <a:r>
              <a:rPr lang="ru-RU" b="1" i="1" dirty="0" err="1" smtClean="0"/>
              <a:t>ка</a:t>
            </a:r>
            <a:r>
              <a:rPr lang="ru-RU" b="1" i="1" dirty="0" smtClean="0"/>
              <a:t>..(Вот чудо-то!)</a:t>
            </a:r>
          </a:p>
          <a:p>
            <a:r>
              <a:rPr lang="ru-RU" b="1" i="1" dirty="0" smtClean="0"/>
              <a:t> Издавна сказки близки и понятны простому народу. И всегда  в русских сказках добро побеждает зло!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328</TotalTime>
  <Words>594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Особенности русских народных сказок</vt:lpstr>
      <vt:lpstr>План</vt:lpstr>
      <vt:lpstr>1.Что такое «сказка»?</vt:lpstr>
      <vt:lpstr>2.Виды народных сказок.</vt:lpstr>
      <vt:lpstr>Слайд 5</vt:lpstr>
      <vt:lpstr>Слайд 6</vt:lpstr>
      <vt:lpstr>3.Структура сказки</vt:lpstr>
      <vt:lpstr>4.Герои сказок</vt:lpstr>
      <vt:lpstr>5.Особенности русских народных сказок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Евгений</dc:creator>
  <cp:lastModifiedBy>Евгений</cp:lastModifiedBy>
  <cp:revision>34</cp:revision>
  <dcterms:created xsi:type="dcterms:W3CDTF">2015-11-16T12:44:23Z</dcterms:created>
  <dcterms:modified xsi:type="dcterms:W3CDTF">2015-11-16T23:01:23Z</dcterms:modified>
</cp:coreProperties>
</file>