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70" r:id="rId9"/>
    <p:sldId id="271" r:id="rId10"/>
    <p:sldId id="263" r:id="rId11"/>
    <p:sldId id="264" r:id="rId12"/>
    <p:sldId id="269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0" autoAdjust="0"/>
    <p:restoredTop sz="94660"/>
  </p:normalViewPr>
  <p:slideViewPr>
    <p:cSldViewPr>
      <p:cViewPr varScale="1">
        <p:scale>
          <a:sx n="81" d="100"/>
          <a:sy n="81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nega.su.optimus.mtw.ru/images/school4/21.jpg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ebdomdohod.ru/zvonok/zvonok5.gif" TargetMode="External"/><Relationship Id="rId2" Type="http://schemas.openxmlformats.org/officeDocument/2006/relationships/hyperlink" Target="http://go.mail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kb-school10.ucoz.ru/2Dsumk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Тема: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Правила поведения в школе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FF0000"/>
                </a:solidFill>
              </a:rPr>
              <a:t>Презентацию составила</a:t>
            </a:r>
            <a:r>
              <a:rPr lang="ru-RU" sz="2600" dirty="0" smtClean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Капустина Екатерина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3 «А» класс</a:t>
            </a:r>
            <a:endParaRPr lang="ru-RU" sz="2600" dirty="0" smtClean="0">
              <a:solidFill>
                <a:srgbClr val="002060"/>
              </a:solidFill>
            </a:endParaRPr>
          </a:p>
        </p:txBody>
      </p:sp>
      <p:pic>
        <p:nvPicPr>
          <p:cNvPr id="7" name="i-main-pic" descr="Картинка 162 из 380683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96043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538736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Ответить хочешь – не шуми,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А только руку подними.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Сначала подумай,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Потом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отвечай!</a:t>
            </a:r>
          </a:p>
          <a:p>
            <a:endParaRPr lang="ru-RU" dirty="0"/>
          </a:p>
        </p:txBody>
      </p:sp>
      <p:pic>
        <p:nvPicPr>
          <p:cNvPr id="6146" name="Picture 2" descr="C:\Users\user\Desktop\правила поведения\4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11016"/>
            <a:ext cx="4783510" cy="475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C:\Users\user\Desktop\правила поведения\stihi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601" y="908720"/>
            <a:ext cx="4090394" cy="532859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59936" cy="4899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По школе ты ходи спокойно,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По классу тоже не беги,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Всегда веди себя достойно,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Своё здоровье береги!</a:t>
            </a:r>
          </a:p>
          <a:p>
            <a:pPr>
              <a:buNone/>
            </a:pP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610744" cy="4572000"/>
          </a:xfrm>
        </p:spPr>
        <p:txBody>
          <a:bodyPr/>
          <a:lstStyle/>
          <a:p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</a:rPr>
              <a:t>Не дразнись, не зазнавайся,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 школе всем помочь старайся!</a:t>
            </a:r>
            <a:endParaRPr lang="ru-RU" dirty="0"/>
          </a:p>
        </p:txBody>
      </p:sp>
      <p:pic>
        <p:nvPicPr>
          <p:cNvPr id="2051" name="Picture 3" descr="C:\Users\user\Desktop\восп.работа\правила поведения\дра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980728"/>
            <a:ext cx="4599511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Зря не хмурься, будь смелей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И найдёшь себе друзей!</a:t>
            </a:r>
          </a:p>
          <a:p>
            <a:endParaRPr lang="ru-RU" sz="3200" b="1" dirty="0"/>
          </a:p>
        </p:txBody>
      </p:sp>
      <p:pic>
        <p:nvPicPr>
          <p:cNvPr id="8194" name="Picture 2" descr="C:\Users\user\Desktop\правила поведения\79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6274" y="908720"/>
            <a:ext cx="454236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9" name="Picture 3" descr="C:\Users\user\Desktop\правила поведения\proshhajnsh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80728"/>
            <a:ext cx="4059238" cy="518457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До встречи! До свидания!»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Скажи всем на прощание,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Завтра будем мы опять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Улыбкой новый день встречать!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/>
          <a:lstStyle/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my</a:t>
            </a:r>
            <a:r>
              <a:rPr lang="ru-RU" dirty="0" smtClean="0"/>
              <a:t>-</a:t>
            </a:r>
            <a:r>
              <a:rPr lang="en-US" dirty="0" smtClean="0"/>
              <a:t>class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/</a:t>
            </a:r>
            <a:r>
              <a:rPr lang="ru-RU" smtClean="0"/>
              <a:t> 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http://go.mail.ru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http://webdomdohod.ru/zvonok/zvonok5.gif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http://ekb-school10.ucoz.ru/2Dsumka.jpg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59936" cy="5835352"/>
          </a:xfrm>
        </p:spPr>
        <p:txBody>
          <a:bodyPr>
            <a:normAutofit/>
          </a:bodyPr>
          <a:lstStyle/>
          <a:p>
            <a:endParaRPr lang="en-US" sz="2400" b="1" i="1" dirty="0" smtClean="0">
              <a:solidFill>
                <a:srgbClr val="0000CC"/>
              </a:solidFill>
              <a:latin typeface="Calibri" pitchFamily="34" charset="0"/>
            </a:endParaRPr>
          </a:p>
          <a:p>
            <a:endParaRPr lang="en-US" sz="2400" b="1" i="1" dirty="0" smtClean="0">
              <a:solidFill>
                <a:srgbClr val="0000CC"/>
              </a:solidFill>
              <a:latin typeface="Calibri" pitchFamily="34" charset="0"/>
            </a:endParaRPr>
          </a:p>
          <a:p>
            <a:endParaRPr lang="en-US" sz="2400" b="1" i="1" dirty="0" smtClean="0">
              <a:solidFill>
                <a:srgbClr val="0000CC"/>
              </a:solidFill>
              <a:latin typeface="Calibri" pitchFamily="34" charset="0"/>
            </a:endParaRPr>
          </a:p>
          <a:p>
            <a:endParaRPr lang="en-US" sz="2400" b="1" i="1" dirty="0" smtClean="0">
              <a:solidFill>
                <a:srgbClr val="0000CC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rgbClr val="0000CC"/>
                </a:solidFill>
                <a:latin typeface="Calibri" pitchFamily="34" charset="0"/>
              </a:rPr>
              <a:t>     </a:t>
            </a:r>
            <a:r>
              <a:rPr lang="ru-RU" sz="2800" b="1" i="1" dirty="0" smtClean="0">
                <a:solidFill>
                  <a:srgbClr val="0000CC"/>
                </a:solidFill>
                <a:latin typeface="Calibri" pitchFamily="34" charset="0"/>
              </a:rPr>
              <a:t>У каждого в жизни единственный раз</a:t>
            </a:r>
            <a:br>
              <a:rPr lang="ru-RU" sz="2800" b="1" i="1" dirty="0" smtClean="0">
                <a:solidFill>
                  <a:srgbClr val="0000CC"/>
                </a:solidFill>
                <a:latin typeface="Calibri" pitchFamily="34" charset="0"/>
              </a:rPr>
            </a:br>
            <a:r>
              <a:rPr lang="ru-RU" sz="2800" b="1" i="1" dirty="0" smtClean="0">
                <a:solidFill>
                  <a:srgbClr val="0000CC"/>
                </a:solidFill>
                <a:latin typeface="Calibri" pitchFamily="34" charset="0"/>
              </a:rPr>
              <a:t>Бывает свой первый единственный класс,</a:t>
            </a:r>
            <a:br>
              <a:rPr lang="ru-RU" sz="2800" b="1" i="1" dirty="0" smtClean="0">
                <a:solidFill>
                  <a:srgbClr val="0000CC"/>
                </a:solidFill>
                <a:latin typeface="Calibri" pitchFamily="34" charset="0"/>
              </a:rPr>
            </a:br>
            <a:r>
              <a:rPr lang="ru-RU" sz="2800" b="1" i="1" dirty="0" smtClean="0">
                <a:solidFill>
                  <a:srgbClr val="0000CC"/>
                </a:solidFill>
                <a:latin typeface="Calibri" pitchFamily="34" charset="0"/>
              </a:rPr>
              <a:t>И первый учебник, и первый урок,</a:t>
            </a:r>
            <a:br>
              <a:rPr lang="ru-RU" sz="2800" b="1" i="1" dirty="0" smtClean="0">
                <a:solidFill>
                  <a:srgbClr val="0000CC"/>
                </a:solidFill>
                <a:latin typeface="Calibri" pitchFamily="34" charset="0"/>
              </a:rPr>
            </a:br>
            <a:r>
              <a:rPr lang="ru-RU" sz="2800" b="1" i="1" dirty="0" smtClean="0">
                <a:solidFill>
                  <a:srgbClr val="0000CC"/>
                </a:solidFill>
                <a:latin typeface="Calibri" pitchFamily="34" charset="0"/>
              </a:rPr>
              <a:t>И первый заливистый школьный звонок</a:t>
            </a:r>
            <a:endParaRPr lang="ru-RU" sz="2800" dirty="0"/>
          </a:p>
        </p:txBody>
      </p:sp>
      <p:pic>
        <p:nvPicPr>
          <p:cNvPr id="4098" name="Picture 2" descr="C:\Users\Учитель\Desktop\картинка ШКОЛА!!!!!\прозрачный фон\49759-1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00174"/>
            <a:ext cx="3475421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59936" cy="4971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Утром рано просыпайся,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Хорошенько умывайся,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Чтобы в школе не зевать,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Носом в парту не клевать!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правила поведения\ZOG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908720"/>
            <a:ext cx="4487701" cy="5159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user\Desktop\правила поведения\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19" y="1124744"/>
            <a:ext cx="3810000" cy="511256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59936" cy="54033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С вечера в портфель сложи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Тетради, учебники, карандаши.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Утром ещё раз проверь,—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Готов к занятиям теперь!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59936" cy="518728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Входишь в класс со словом «здравствуй»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И здоровым будешь сам,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Чтоб чувствовать себя прекрасно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Желай здоровья по утрам!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Учитель\Desktop\картинка ШКОЛА!!!!!\d84983c613607814ee4a04600ed7a52c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14422"/>
            <a:ext cx="3050070" cy="5108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user\Desktop\восп.работа\правила поведения\zvonok5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370871" cy="617811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59936" cy="5043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Для всех закон, а не желание –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Приходим в класс без опоздания!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Лишь только прозвенит звонок –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Начинается урок!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59936" cy="51152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На уроках не хихикай,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Стол туда – сюда не двигай!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Учитель спросит – надо встать,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Когда он сесть позволит – сядь.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Учитель\Desktop\картинка ШКОЛА!!!!!\147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857364"/>
            <a:ext cx="4803430" cy="3871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354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Парта – это не кровать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И на ней нельзя лежать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восп.работа\правила поведения\mokey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895" y="1484784"/>
            <a:ext cx="3679143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354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Мы должны не забывать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Спинку ровненько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держать!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 descr="C:\Users\Учитель\Desktop\картинка ШКОЛА!!!!!\schoolboy-geography-lesson-elementary-school-student-sitting-desk-globe-400658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7586"/>
          <a:stretch>
            <a:fillRect/>
          </a:stretch>
        </p:blipFill>
        <p:spPr bwMode="auto">
          <a:xfrm>
            <a:off x="304800" y="1812094"/>
            <a:ext cx="4191000" cy="3974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235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  В ШКОЛЕ</dc:title>
  <dc:creator>user</dc:creator>
  <cp:lastModifiedBy>User</cp:lastModifiedBy>
  <cp:revision>27</cp:revision>
  <dcterms:created xsi:type="dcterms:W3CDTF">2012-08-29T01:03:34Z</dcterms:created>
  <dcterms:modified xsi:type="dcterms:W3CDTF">2017-01-19T21:20:31Z</dcterms:modified>
</cp:coreProperties>
</file>