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33AB343-1BA3-4F02-8CBD-BC035499E625}" type="datetimeFigureOut">
              <a:rPr lang="ru-RU" smtClean="0"/>
              <a:t>09.03.2015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EBB847B-7629-4759-9509-5455B596C3ED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Проект «Коньки»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 : Платонов Даниил</a:t>
            </a:r>
          </a:p>
          <a:p>
            <a:r>
              <a:rPr lang="ru-RU" dirty="0" smtClean="0"/>
              <a:t>Ученик 2 «А» класса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2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выяснил ,что такое коньки. Кто привёз коньки в Россию и откуда. Узнал, какие виды спорта связанны с коньками и что катание на коньках полезное занятие. И как весело можно проводить время зимой на катке с друзьями.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59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1.История фигурного катания </a:t>
            </a:r>
            <a:r>
              <a:rPr lang="ru-RU" dirty="0" err="1" smtClean="0"/>
              <a:t>Т.Хмара</a:t>
            </a:r>
            <a:r>
              <a:rPr lang="ru-RU" dirty="0" smtClean="0"/>
              <a:t>, </a:t>
            </a:r>
            <a:r>
              <a:rPr lang="ru-RU" dirty="0" err="1" smtClean="0"/>
              <a:t>О.Кривин</a:t>
            </a:r>
            <a:r>
              <a:rPr lang="ru-RU" dirty="0" smtClean="0"/>
              <a:t>, </a:t>
            </a:r>
            <a:r>
              <a:rPr lang="ru-RU" dirty="0" err="1" smtClean="0"/>
              <a:t>А.Мироч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Моя первая энциклопедия .РОСМЕН</a:t>
            </a:r>
          </a:p>
          <a:p>
            <a:r>
              <a:rPr lang="ru-RU" dirty="0" smtClean="0"/>
              <a:t>3. Большая энциклопедия дошкольника. РООССА.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79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53033"/>
            <a:ext cx="9356857" cy="7017643"/>
          </a:xfrm>
        </p:spPr>
      </p:pic>
    </p:spTree>
    <p:extLst>
      <p:ext uri="{BB962C8B-B14F-4D97-AF65-F5344CB8AC3E}">
        <p14:creationId xmlns:p14="http://schemas.microsoft.com/office/powerpoint/2010/main" val="8109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Содержание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Введение……………………………………………………………стр.3</a:t>
            </a:r>
          </a:p>
          <a:p>
            <a:r>
              <a:rPr lang="ru-RU" dirty="0" smtClean="0"/>
              <a:t>2. Что такое коньки………………………………………………..стр.4</a:t>
            </a:r>
          </a:p>
          <a:p>
            <a:r>
              <a:rPr lang="ru-RU" dirty="0" smtClean="0"/>
              <a:t>3. Катание на коньках…………………………………………….стр.5</a:t>
            </a:r>
          </a:p>
          <a:p>
            <a:r>
              <a:rPr lang="ru-RU" dirty="0" smtClean="0"/>
              <a:t>4. Фигурное катание на коньках……………………………стр.6</a:t>
            </a:r>
          </a:p>
          <a:p>
            <a:r>
              <a:rPr lang="ru-RU" dirty="0" smtClean="0"/>
              <a:t>5. Конькобежный спорт………………………………………….стр.7</a:t>
            </a:r>
          </a:p>
          <a:p>
            <a:r>
              <a:rPr lang="ru-RU" dirty="0" smtClean="0"/>
              <a:t>6. Катание на коньках и его польза………………..........стр.8</a:t>
            </a:r>
          </a:p>
          <a:p>
            <a:r>
              <a:rPr lang="ru-RU" dirty="0" smtClean="0"/>
              <a:t>7. Игры на коньках………………………………………………….стр.9</a:t>
            </a:r>
          </a:p>
          <a:p>
            <a:r>
              <a:rPr lang="ru-RU" dirty="0" smtClean="0"/>
              <a:t>8. Заключение………………………………………………………….стр.10</a:t>
            </a:r>
          </a:p>
          <a:p>
            <a:r>
              <a:rPr lang="ru-RU" dirty="0" smtClean="0"/>
              <a:t>9. Литература……………………………………………………………стр.11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40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Цель: </a:t>
            </a:r>
            <a:r>
              <a:rPr lang="ru-RU" dirty="0"/>
              <a:t>В</a:t>
            </a:r>
            <a:r>
              <a:rPr lang="ru-RU" dirty="0" smtClean="0"/>
              <a:t>ыяснить ,что такое коньки. Узнать какими были коньки раньше и какими пользуются в настоящее время. Какая польза от катания на коньках. Узнать о игре на коньках змейка.</a:t>
            </a:r>
          </a:p>
          <a:p>
            <a:r>
              <a:rPr lang="ru-RU" u="sng" dirty="0" smtClean="0"/>
              <a:t>Задачи: </a:t>
            </a:r>
            <a:r>
              <a:rPr lang="ru-RU" dirty="0" smtClean="0"/>
              <a:t>Я</a:t>
            </a:r>
            <a:r>
              <a:rPr lang="en-US" dirty="0"/>
              <a:t> </a:t>
            </a:r>
            <a:r>
              <a:rPr lang="ru-RU" dirty="0" smtClean="0"/>
              <a:t>хочу рассказать одноклассникам о коньках то ,что узнал сам.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44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коньки.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Коньки- это спортивный или прогулочный </a:t>
            </a:r>
            <a:r>
              <a:rPr lang="ru-RU" dirty="0" err="1" smtClean="0"/>
              <a:t>инвентарь,который</a:t>
            </a:r>
            <a:r>
              <a:rPr lang="ru-RU" dirty="0" smtClean="0"/>
              <a:t> представляет  из себя совокупность специализированных ботинок и прикрепляемой к ним системе подвижных или не подвижных лезвий.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544" y="3212976"/>
            <a:ext cx="3550723" cy="323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70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катания на коньках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Много тысяч лет назад люди заметили , что по льду и плотному снегу гораздо удобнее </a:t>
            </a:r>
            <a:r>
              <a:rPr lang="ru-RU" dirty="0" err="1" smtClean="0"/>
              <a:t>передвигаться,если</a:t>
            </a:r>
            <a:r>
              <a:rPr lang="ru-RU" dirty="0" smtClean="0"/>
              <a:t> прикрепить к подошве какой-нибудь твёрды продолговатый предмет. </a:t>
            </a:r>
          </a:p>
          <a:p>
            <a:r>
              <a:rPr lang="ru-RU" dirty="0" smtClean="0"/>
              <a:t>Родиной фигурного катания как вида спорта считается Голландия, там появились первые в мире железные лезвия для коньков. В Россию коньки привез Петр 1. Он же первый придумал крепить лезвия прямо к сапогам.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06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smtClean="0"/>
              <a:t>Фигурное катание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Фигурное катание на коньках-это вид спорта, включающий соревнования женщин и мужчин в катании и в спортивных танцах на коньках. Олимпийский вид спорта 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06" y="2780928"/>
            <a:ext cx="5400600" cy="3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7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Конькобежный спорт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Конькобежный спорт- это вид спорта, в котором необходимо , как можно быстрее преодолевать определённою дистанцию на ледовом стадионе по замкнутому кругу.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924944"/>
            <a:ext cx="437670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40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Катание на коньках и его польза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Катание на коньках- это огромная польза , прежде всего для ослабленных здоровьем детей. В чём же оно заключается? Во-первых , это физическая нагрузка циклического вида, подобная бегу или плаванью во время которых постепенно улучшается обмен веществ, нормализуется работа дыхательных и сердечно-сосудистых системы, укрепляется иммунная система.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2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на коньках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Есть интересная игра на коньках – «змейка». Игра помогает выработать равномерный чёткий шаг. Встаньте в затылок друг к другу. Первый это ведущий скользит сначала прямо , а затем начинает делать повороты в разные стороны. По его команде эти же движения выполняет и вся «змейка». Главное, что бы все дружно и весело двигались по льду.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54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</TotalTime>
  <Words>459</Words>
  <Application>Microsoft Office PowerPoint</Application>
  <PresentationFormat>Экран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Паркет</vt:lpstr>
      <vt:lpstr>Проект «Коньки»</vt:lpstr>
      <vt:lpstr>Содержание</vt:lpstr>
      <vt:lpstr>Введение </vt:lpstr>
      <vt:lpstr>Что такое коньки.</vt:lpstr>
      <vt:lpstr>История катания на коньках</vt:lpstr>
      <vt:lpstr>Фигурное катание</vt:lpstr>
      <vt:lpstr>Конькобежный спорт</vt:lpstr>
      <vt:lpstr>Катание на коньках и его польза</vt:lpstr>
      <vt:lpstr>Игры на коньках</vt:lpstr>
      <vt:lpstr>Заключение</vt:lpstr>
      <vt:lpstr>Литература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«Коньки»</dc:title>
  <dc:creator>Андрей</dc:creator>
  <cp:lastModifiedBy>Андрей</cp:lastModifiedBy>
  <cp:revision>3</cp:revision>
  <dcterms:created xsi:type="dcterms:W3CDTF">2015-03-09T14:24:18Z</dcterms:created>
  <dcterms:modified xsi:type="dcterms:W3CDTF">2015-03-09T14:49:40Z</dcterms:modified>
</cp:coreProperties>
</file>