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66" r:id="rId3"/>
    <p:sldId id="258" r:id="rId4"/>
    <p:sldId id="267" r:id="rId5"/>
    <p:sldId id="264" r:id="rId6"/>
    <p:sldId id="270" r:id="rId7"/>
    <p:sldId id="272" r:id="rId8"/>
    <p:sldId id="274" r:id="rId9"/>
    <p:sldId id="276" r:id="rId10"/>
    <p:sldId id="271" r:id="rId11"/>
    <p:sldId id="275" r:id="rId12"/>
    <p:sldId id="273" r:id="rId13"/>
    <p:sldId id="269" r:id="rId14"/>
    <p:sldId id="263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66"/>
    <a:srgbClr val="9999FF"/>
    <a:srgbClr val="66CCFF"/>
    <a:srgbClr val="FF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EF26E-275C-47EB-91E2-0DB6058D2BB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E7EDAE-D057-424F-AA42-4A4271F99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6969-E08B-4CA8-AD43-3175307A705D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65BC-4377-4F12-A4D8-6F146708B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1C98-D0F6-4E71-9025-8E9A80A079D5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D7F4-26FE-4455-A9BF-22586D2C4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76BF-E8DC-4170-9CA5-51F000753C3E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E99F-8695-4276-B644-2A357A889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E2A7-6A71-4CFF-B9F5-C113C0626305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10A8-E022-4FEC-A6F8-3BCBC4B0B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9C9A-9EC0-4C74-827C-E2E7FB7B26F7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C925-6B61-4CBE-9A20-B749FC4D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3EE1-04A4-4C92-AE84-862586968BCB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6D10-4B28-4AC7-BAE7-EEC0187E9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E38D-6C0D-4557-BC31-F8201F8E8EEC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A016-D4CB-4A77-BF05-2EA91400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7310-0554-45C5-BCE7-679F317BC2C9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E5E6-80C6-4905-93EA-4A0FF3A0D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FED9-2CC0-43E2-A1F8-81989EDA21FF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C843-9002-4DBE-BD6C-ED8154D17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9D42-2460-4DCD-8304-368D46AB601B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7FD8-87FE-4CC5-96B7-2C8D198F1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71D9-FB83-46C8-9077-1F54B6824F29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3DE2-4B05-4054-98D0-2E722329F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EF7ADA-645E-4C1F-9A62-DDBD1664AA92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F3B649-498E-47FD-9766-6609CE27C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file:///C:\Users\MPKK_NN\Desktop\igra_na_fortepyano_-_bezumno_krasivaya_melodiya_(get-tune.net).mp3" TargetMode="External"/><Relationship Id="rId1" Type="http://schemas.openxmlformats.org/officeDocument/2006/relationships/audio" Target="file:///C:\Users\&#1059;&#1095;&#1080;&#1090;&#1077;&#1083;&#1100;\Desktop\igra_na_fortepyano_-_bezumno_krasivaya_melodiya_(get-tune.net)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43998" cy="6429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Презентация к уроку</a:t>
            </a:r>
          </a:p>
          <a:p>
            <a:pPr algn="ctr"/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«Солнечная семья» 2 класс</a:t>
            </a:r>
          </a:p>
          <a:p>
            <a:pPr algn="ctr"/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УМК «Гармония»  О.Т. </a:t>
            </a:r>
            <a:r>
              <a:rPr lang="ru-RU" sz="2800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Поглазова</a:t>
            </a:r>
            <a:endParaRPr lang="ru-RU" sz="2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  <a:p>
            <a:pPr algn="ctr"/>
            <a:endParaRPr lang="ru-RU" sz="2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  <a:p>
            <a:pPr algn="ctr"/>
            <a:endParaRPr lang="ru-RU" sz="2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  <a:p>
            <a:pPr algn="ctr"/>
            <a:endParaRPr lang="ru-RU" sz="2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  <a:p>
            <a:pPr algn="ctr"/>
            <a:endParaRPr lang="ru-RU" sz="2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  <a:p>
            <a:pPr algn="ctr"/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 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                                            Выполнила: </a:t>
            </a:r>
            <a:r>
              <a:rPr lang="ru-RU" sz="2800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Брунова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 Н.Н</a:t>
            </a:r>
          </a:p>
          <a:p>
            <a:pPr algn="ctr"/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 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</a:rPr>
              <a:t>                                                учитель начальных классов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Астрогалерея - Астрономия и законы космоса от RIN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052513"/>
            <a:ext cx="51339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26638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Венера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2663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Уран</a:t>
            </a:r>
          </a:p>
        </p:txBody>
      </p:sp>
      <p:pic>
        <p:nvPicPr>
          <p:cNvPr id="26627" name="Picture 4" descr="Hubbles-Ura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681196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2663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Сатурн</a:t>
            </a:r>
          </a:p>
        </p:txBody>
      </p:sp>
      <p:pic>
        <p:nvPicPr>
          <p:cNvPr id="27651" name="Picture 4" descr="Image Saturn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84313"/>
            <a:ext cx="8939212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age Saturn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123950"/>
            <a:ext cx="914717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rcury - Earth Facts and In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571750"/>
            <a:ext cx="574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Четвертый класс &quot; Вечные те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8575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1920x1080 газовый гигант, спутник, юпитер, Планета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0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Planet Neptune Na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Астрогалерея - Астрономия и законы космоса от RIN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704850"/>
            <a:ext cx="8572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Hubbles-Uran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2500313"/>
            <a:ext cx="26685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 descr="Image Saturn - JoBSPapa.co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88337">
            <a:off x="3878263" y="4708525"/>
            <a:ext cx="4310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Earth Abstrac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88" y="1857375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The Metaphor Of Ecology And Purity Of The Planet Earth Фотография, картинки, изображения и сток-фотография без роялти. Image 7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35050"/>
            <a:ext cx="9323388" cy="84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http://pryamayarech.ru/%21/hdd/i/august2014/_blog/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29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http://animals-wild.ru/uploads/1301949424_12581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3"/>
            <a:ext cx="4429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http://www.sadby.org/images/stories/img/ras/70/landys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0"/>
            <a:ext cx="4714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http://www.sunhome.ru/UsersGallery/022006/71342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3357563"/>
            <a:ext cx="47148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Мир Еlonca: Апрель 2010"/>
          <p:cNvPicPr>
            <a:picLocks noChangeAspect="1" noChangeArrowheads="1"/>
          </p:cNvPicPr>
          <p:nvPr/>
        </p:nvPicPr>
        <p:blipFill>
          <a:blip r:embed="rId9"/>
          <a:srcRect t="13240" b="15591"/>
          <a:stretch>
            <a:fillRect/>
          </a:stretch>
        </p:blipFill>
        <p:spPr bwMode="auto">
          <a:xfrm>
            <a:off x="785813" y="0"/>
            <a:ext cx="752792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gra_na_fortepyano_-_bezumno_krasivaya_melod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85750" y="-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gra_na_fortepyano_-_bezumno_krasivaya_melodiy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16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0" y="485775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Цель :</a:t>
            </a:r>
            <a:r>
              <a:rPr lang="ru-RU" sz="3200">
                <a:solidFill>
                  <a:srgbClr val="800000"/>
                </a:solidFill>
              </a:rPr>
              <a:t> </a:t>
            </a:r>
            <a:r>
              <a:rPr lang="ru-RU" sz="32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0" y="2928938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2.Рассказать о    …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500438" y="2928938"/>
            <a:ext cx="424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Солнечной семье</a:t>
            </a:r>
            <a:r>
              <a:rPr lang="ru-RU" sz="2800" b="1" i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0" y="3714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3.Создать</a:t>
            </a:r>
            <a:r>
              <a:rPr lang="ru-RU" sz="3200"/>
              <a:t> </a:t>
            </a:r>
            <a:r>
              <a:rPr lang="ru-RU" sz="3200" b="1">
                <a:solidFill>
                  <a:srgbClr val="000066"/>
                </a:solidFill>
              </a:rPr>
              <a:t>модель  …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3851275" y="3714750"/>
            <a:ext cx="5292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Солнечной семьи</a:t>
            </a: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214313" y="128587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Задачи: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0"/>
            <a:ext cx="63174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Солнечная семья</a:t>
            </a:r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0" y="2143125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1.Изучить информацию о   …. </a:t>
            </a:r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5429250" y="2143125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Солнечной семье </a:t>
            </a:r>
          </a:p>
        </p:txBody>
      </p:sp>
      <p:sp>
        <p:nvSpPr>
          <p:cNvPr id="30730" name="Text Box 6"/>
          <p:cNvSpPr txBox="1">
            <a:spLocks noChangeArrowheads="1"/>
          </p:cNvSpPr>
          <p:nvPr/>
        </p:nvSpPr>
        <p:spPr bwMode="auto">
          <a:xfrm>
            <a:off x="1643063" y="4929188"/>
            <a:ext cx="728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Узнать, есть ли семья у солнца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3" name="Picture 19" descr="Солнечная Система и Космос"/>
          <p:cNvPicPr>
            <a:picLocks noChangeAspect="1" noChangeArrowheads="1"/>
          </p:cNvPicPr>
          <p:nvPr/>
        </p:nvPicPr>
        <p:blipFill>
          <a:blip r:embed="rId2"/>
          <a:srcRect b="30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7" descr="Результаты поиска: ремень"/>
          <p:cNvPicPr>
            <a:picLocks noChangeAspect="1" noChangeArrowheads="1"/>
          </p:cNvPicPr>
          <p:nvPr/>
        </p:nvPicPr>
        <p:blipFill>
          <a:blip r:embed="rId2"/>
          <a:srcRect t="9444" b="13403"/>
          <a:stretch>
            <a:fillRect/>
          </a:stretch>
        </p:blipFill>
        <p:spPr bwMode="auto">
          <a:xfrm>
            <a:off x="-857250" y="-428625"/>
            <a:ext cx="11430000" cy="7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00063" y="142875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Цель :</a:t>
            </a:r>
            <a:r>
              <a:rPr lang="ru-RU" sz="3200">
                <a:solidFill>
                  <a:srgbClr val="800000"/>
                </a:solidFill>
              </a:rPr>
              <a:t> </a:t>
            </a:r>
            <a:r>
              <a:rPr lang="ru-RU" sz="32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500563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2.Рассказать о    …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00438" y="4500563"/>
            <a:ext cx="424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Солнечной семье</a:t>
            </a:r>
            <a:r>
              <a:rPr lang="ru-RU" sz="2800" b="1" i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528637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3.Создать</a:t>
            </a:r>
            <a:r>
              <a:rPr lang="ru-RU" sz="3200"/>
              <a:t> </a:t>
            </a:r>
            <a:r>
              <a:rPr lang="ru-RU" sz="3200" b="1">
                <a:solidFill>
                  <a:srgbClr val="000066"/>
                </a:solidFill>
              </a:rPr>
              <a:t>модель  …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51275" y="5286375"/>
            <a:ext cx="5292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Солнечной семьи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28625" y="271462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Задачи: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0"/>
            <a:ext cx="63174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Солнечная семья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3786188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1.Изучить информацию о   ….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29250" y="3786188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Солнечной семье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71688" y="1428750"/>
            <a:ext cx="728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</a:rPr>
              <a:t>Узнать, есть ли семья у солнца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3" grpId="0"/>
      <p:bldP spid="16394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835150" y="4797425"/>
            <a:ext cx="499427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АСТРОНОМИЯ</a:t>
            </a:r>
          </a:p>
        </p:txBody>
      </p:sp>
      <p:pic>
        <p:nvPicPr>
          <p:cNvPr id="19458" name="Picture 5" descr="Презентация &quot;Буква А&quot; - скачать презентации по Русскому язы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5329237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5"/>
          <p:cNvSpPr txBox="1">
            <a:spLocks noChangeArrowheads="1"/>
          </p:cNvSpPr>
          <p:nvPr/>
        </p:nvSpPr>
        <p:spPr bwMode="auto">
          <a:xfrm>
            <a:off x="0" y="1484313"/>
            <a:ext cx="9358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0066"/>
                </a:solidFill>
              </a:rPr>
              <a:t>1.Планета о которой я расскажу…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0066"/>
                </a:solidFill>
              </a:rPr>
              <a:t>2.Она ….по счету  планета от солнца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0066"/>
                </a:solidFill>
              </a:rPr>
              <a:t>3.Планета ….цвета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0066"/>
                </a:solidFill>
              </a:rPr>
              <a:t>4.Особенность планеты в том, что…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85728"/>
            <a:ext cx="52382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рассказа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ercury - Earth Facts and In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87363"/>
            <a:ext cx="640873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27368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Меркурий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2663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Марс</a:t>
            </a:r>
          </a:p>
        </p:txBody>
      </p:sp>
      <p:pic>
        <p:nvPicPr>
          <p:cNvPr id="22531" name="Picture 4" descr="Четвертый класс &quot; Вечные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Четвертый класс &quot; Вечные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2663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Юпитер</a:t>
            </a:r>
          </a:p>
        </p:txBody>
      </p:sp>
      <p:pic>
        <p:nvPicPr>
          <p:cNvPr id="23555" name="Picture 4" descr="1920x1080 газовый гигант, спутник, юпитер, Планета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68413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2663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Нептун</a:t>
            </a:r>
          </a:p>
        </p:txBody>
      </p:sp>
      <p:pic>
        <p:nvPicPr>
          <p:cNvPr id="24579" name="Picture 3" descr="Planet Neptune 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2858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116</Words>
  <Application>Microsoft Office PowerPoint</Application>
  <PresentationFormat>Экран (4:3)</PresentationFormat>
  <Paragraphs>43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MPKK_NN</dc:creator>
  <cp:lastModifiedBy>User</cp:lastModifiedBy>
  <cp:revision>9</cp:revision>
  <dcterms:modified xsi:type="dcterms:W3CDTF">2017-01-14T16:43:46Z</dcterms:modified>
</cp:coreProperties>
</file>