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28859" y="2967335"/>
            <a:ext cx="42862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4214818"/>
            <a:ext cx="4857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Родительское  собрание </a:t>
            </a:r>
            <a:endParaRPr lang="ru-RU" sz="2800" dirty="0" smtClean="0">
              <a:solidFill>
                <a:schemeClr val="tx2"/>
              </a:solidFill>
            </a:endParaRPr>
          </a:p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во 2-а </a:t>
            </a:r>
            <a:r>
              <a:rPr lang="ru-RU" sz="2800" b="1" dirty="0" smtClean="0">
                <a:solidFill>
                  <a:schemeClr val="tx2"/>
                </a:solidFill>
              </a:rPr>
              <a:t>классе</a:t>
            </a:r>
          </a:p>
          <a:p>
            <a:pPr algn="r"/>
            <a:r>
              <a:rPr lang="ru-RU" sz="2800" b="1" dirty="0" smtClean="0">
                <a:solidFill>
                  <a:schemeClr val="tx2"/>
                </a:solidFill>
              </a:rPr>
              <a:t>Классный руководитель: </a:t>
            </a:r>
          </a:p>
          <a:p>
            <a:pPr algn="r"/>
            <a:r>
              <a:rPr lang="ru-RU" sz="2800" b="1" dirty="0" err="1" smtClean="0">
                <a:solidFill>
                  <a:schemeClr val="tx2"/>
                </a:solidFill>
              </a:rPr>
              <a:t>Брунова</a:t>
            </a:r>
            <a:r>
              <a:rPr lang="ru-RU" sz="2800" b="1" dirty="0" smtClean="0">
                <a:solidFill>
                  <a:schemeClr val="tx2"/>
                </a:solidFill>
              </a:rPr>
              <a:t> Н.Н.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2285992"/>
            <a:ext cx="8001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u="sng" dirty="0" smtClean="0">
                <a:solidFill>
                  <a:srgbClr val="0070C0"/>
                </a:solidFill>
              </a:rPr>
              <a:t>Садимся  за  уроки. </a:t>
            </a:r>
          </a:p>
          <a:p>
            <a:pPr algn="ctr"/>
            <a:r>
              <a:rPr lang="ru-RU" sz="4000" b="1" i="1" u="sng" dirty="0" smtClean="0">
                <a:solidFill>
                  <a:srgbClr val="0070C0"/>
                </a:solidFill>
              </a:rPr>
              <a:t>Выполняем  домашнее задание.</a:t>
            </a:r>
            <a:endParaRPr lang="ru-RU" sz="4000" b="1" u="sng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690336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понимает сути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задания.</a:t>
            </a:r>
          </a:p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возможно, слабая концентрация внимания или низкий уровень умения устанавливать логические связи и отношения между понятиями.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71678"/>
            <a:ext cx="78581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ошибается во время решения примеров, задач на сложение, умножение.</a:t>
            </a:r>
          </a:p>
          <a:p>
            <a:pPr>
              <a:buFontTx/>
              <a:buNone/>
            </a:pPr>
            <a:r>
              <a:rPr lang="ru-RU" sz="3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sz="3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такая проблема может возникнуть, если у школьника низкий уровень механической памяти, а также долговременной памяти; развитие общего интеллекта ниже возрастной нормы; слабая концентрация внимания; </a:t>
            </a:r>
            <a:r>
              <a:rPr lang="ru-RU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приёмов учебной деятельности.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857232"/>
            <a:ext cx="37925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Общие  </a:t>
            </a:r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143116"/>
            <a:ext cx="78581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использовать специальные упражнения, игры для коррекции произвольного внимания;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обогащения словарного запаса детей делайте акцент на чтении;</a:t>
            </a:r>
          </a:p>
          <a:p>
            <a:pPr>
              <a:buFont typeface="Wingdings" pitchFamily="2" charset="2"/>
              <a:buChar char="v"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используйте современную развивающую литературу для занятий с детьми; различные игры и упражнения; участвуйте вместе с детьми в детских праздниках, традиционных семейных праздниках; совместных делах и </a:t>
            </a:r>
            <a:r>
              <a:rPr lang="ru-RU" sz="3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т.д</a:t>
            </a:r>
            <a:endParaRPr lang="ru-RU" sz="3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105835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Желаем Вам успехов в благородном деле воспитания детей!!!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14414" y="2828836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 помочь  своему  ребёнку  хорошо  учиться в школе  и  дома?</a:t>
            </a:r>
          </a:p>
          <a:p>
            <a:pPr>
              <a:buFontTx/>
              <a:buNone/>
            </a:pP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чего  зависит успеваемость? 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690336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приготовление домашнего задания ребёнок должен тратить:</a:t>
            </a:r>
            <a:endParaRPr lang="ru-RU" sz="3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1 классе – до 1 часа;</a:t>
            </a: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 2 классе – до 1,5 часов;</a:t>
            </a:r>
          </a:p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3-4 классах – до 2 часов.</a:t>
            </a:r>
            <a:endParaRPr lang="ru-RU" sz="3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-14290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43438" y="5786454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071678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 можно  посоветовать родителям,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их ребёнок не может усидеть за уроками?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3071810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совместное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дело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привычку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быстро переключаться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отделять свободное время от времени, когда он занят чем-то серьёзным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режим дня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определённое время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определённое место работы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28586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Памятка </a:t>
            </a:r>
            <a:endParaRPr lang="ru-RU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Садимся за уроки»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428868"/>
            <a:ext cx="81439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Садись за уроки всегда в одно и то же время.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Проветри комнату за 10 минут до начала занятий.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Выключи телевизор, компьютер. В комнате должно быть тихо.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Сотри со стола пыль. На столе должно быть чисто.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Проверь, на своём ли месте находится настольная лампа.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Уточни расписание уроков на завтра. Проверь, все ли задания записаны в дневнике.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Приготовь письменные принадлежности для занятий.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Эти принадлежности, а так же учебники, тетради, дневник положи на то место, которое ты всегда отводишь им на столе.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Убери со стола всё лишнее.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Пришло время начать работу! Сядь на стуле удобно, расстегни воротничок рубашки, если он давит шею. Открой учебник…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071546"/>
            <a:ext cx="46093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Причины 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недостаточной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успеваемости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428868"/>
            <a:ext cx="7929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может подобрать проверочные слова на безударный гласный.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языком психологии эта проблема звучит так: низкий уровень развития произвольности,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приёмов учебной деятельности ( самоконтроля, умения действовать по правилу), низкий словарный запас.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13338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пропускают буквы в письменных работах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Причина: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возможные причины – низкий уровень развития фонематического слуха; слабая концентрация внимания;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приёмов самоконтроля.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274838"/>
            <a:ext cx="73581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решение задач разными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способами.</a:t>
            </a:r>
          </a:p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свидетельствует об общем низком уровне развития интеллекта;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умения ориентироваться на систему признаков; низкий уровень развития образного мышления.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картинка ШКОЛА!!!!!\рамки\1261431328_shk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628" y="6000768"/>
            <a:ext cx="3857652" cy="557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36339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есть проблемы с пересказом текста.</a:t>
            </a:r>
          </a:p>
          <a:p>
            <a:pPr>
              <a:buFontTx/>
              <a:buNone/>
            </a:pPr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может быть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умения планировать свои действия; слабое развитие логического запоминания; низкий уровень развития логических операций (анализа, обобщения, систематизации); низкий уровень речевого развития.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519</Words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2017-01-19T18:19:34Z</dcterms:created>
  <dcterms:modified xsi:type="dcterms:W3CDTF">2017-01-19T19:06:59Z</dcterms:modified>
</cp:coreProperties>
</file>