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8" r:id="rId5"/>
    <p:sldId id="264" r:id="rId6"/>
    <p:sldId id="266" r:id="rId7"/>
    <p:sldId id="265" r:id="rId8"/>
    <p:sldId id="267" r:id="rId9"/>
    <p:sldId id="269" r:id="rId10"/>
    <p:sldId id="270" r:id="rId11"/>
    <p:sldId id="261" r:id="rId12"/>
    <p:sldId id="271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AE2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4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469-F1DC-4BE8-BFE2-BE776AD5F71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44A2-8609-4EE5-8F99-33D0C9A90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69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469-F1DC-4BE8-BFE2-BE776AD5F71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44A2-8609-4EE5-8F99-33D0C9A90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44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469-F1DC-4BE8-BFE2-BE776AD5F71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44A2-8609-4EE5-8F99-33D0C9A90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96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469-F1DC-4BE8-BFE2-BE776AD5F71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44A2-8609-4EE5-8F99-33D0C9A90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4773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469-F1DC-4BE8-BFE2-BE776AD5F71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44A2-8609-4EE5-8F99-33D0C9A90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41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469-F1DC-4BE8-BFE2-BE776AD5F71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44A2-8609-4EE5-8F99-33D0C9A90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38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469-F1DC-4BE8-BFE2-BE776AD5F71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44A2-8609-4EE5-8F99-33D0C9A90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37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469-F1DC-4BE8-BFE2-BE776AD5F71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44A2-8609-4EE5-8F99-33D0C9A90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072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469-F1DC-4BE8-BFE2-BE776AD5F71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44A2-8609-4EE5-8F99-33D0C9A90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90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469-F1DC-4BE8-BFE2-BE776AD5F71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44A2-8609-4EE5-8F99-33D0C9A90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58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469-F1DC-4BE8-BFE2-BE776AD5F71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44A2-8609-4EE5-8F99-33D0C9A90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36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469-F1DC-4BE8-BFE2-BE776AD5F71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44A2-8609-4EE5-8F99-33D0C9A90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119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469-F1DC-4BE8-BFE2-BE776AD5F71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44A2-8609-4EE5-8F99-33D0C9A90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83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469-F1DC-4BE8-BFE2-BE776AD5F71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44A2-8609-4EE5-8F99-33D0C9A90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9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469-F1DC-4BE8-BFE2-BE776AD5F71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44A2-8609-4EE5-8F99-33D0C9A90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78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469-F1DC-4BE8-BFE2-BE776AD5F71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44A2-8609-4EE5-8F99-33D0C9A90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78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469-F1DC-4BE8-BFE2-BE776AD5F71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44A2-8609-4EE5-8F99-33D0C9A90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53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483469-F1DC-4BE8-BFE2-BE776AD5F71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EE644A2-8609-4EE5-8F99-33D0C9A90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99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8809" y="0"/>
            <a:ext cx="8689976" cy="250921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Мое увлечение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7114" y="2376890"/>
            <a:ext cx="8689976" cy="1371599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262AE2"/>
                </a:solidFill>
              </a:rPr>
              <a:t>Плавание</a:t>
            </a:r>
            <a:endParaRPr lang="ru-RU" sz="8000" b="1" dirty="0">
              <a:solidFill>
                <a:srgbClr val="262AE2"/>
              </a:solidFill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197225" y="5291138"/>
            <a:ext cx="1466850" cy="3714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25605" y="4136701"/>
            <a:ext cx="31858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Составил 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Абросимов Иван,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ченик 3 «А» класса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Руководитель: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Брунова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 Н.Н.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966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66" y="609600"/>
            <a:ext cx="3284112" cy="2023254"/>
          </a:xfrm>
        </p:spPr>
        <p:txBody>
          <a:bodyPr anchor="t"/>
          <a:lstStyle/>
          <a:p>
            <a:r>
              <a:rPr lang="ru-RU" b="1" dirty="0">
                <a:solidFill>
                  <a:srgbClr val="262AE2"/>
                </a:solidFill>
              </a:rPr>
              <a:t>Комплексное плавание</a:t>
            </a:r>
            <a:endParaRPr lang="ru-RU" dirty="0">
              <a:solidFill>
                <a:srgbClr val="262AE2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4" r="-167"/>
          <a:stretch/>
        </p:blipFill>
        <p:spPr>
          <a:xfrm>
            <a:off x="4082603" y="609600"/>
            <a:ext cx="7740204" cy="55975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7578" y="1764407"/>
            <a:ext cx="3825025" cy="3859368"/>
          </a:xfrm>
        </p:spPr>
        <p:txBody>
          <a:bodyPr/>
          <a:lstStyle/>
          <a:p>
            <a:r>
              <a:rPr lang="ru-RU" sz="1800" dirty="0"/>
              <a:t>дисциплина, в которой пловец равные части дистанции преодолевает баттерфляем (добавлен в 1953 году), на спине, брассом и вольным стилем.</a:t>
            </a:r>
          </a:p>
          <a:p>
            <a:endParaRPr lang="ru-RU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02697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83335"/>
            <a:ext cx="10364451" cy="811369"/>
          </a:xfrm>
        </p:spPr>
        <p:txBody>
          <a:bodyPr/>
          <a:lstStyle/>
          <a:p>
            <a:r>
              <a:rPr lang="ru-RU" b="1" dirty="0" smtClean="0">
                <a:solidFill>
                  <a:srgbClr val="262AE2"/>
                </a:solidFill>
              </a:rPr>
              <a:t>Мировые рекорды</a:t>
            </a:r>
            <a:endParaRPr lang="ru-RU" b="1" dirty="0">
              <a:solidFill>
                <a:srgbClr val="262AE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94705"/>
            <a:ext cx="10363826" cy="4696496"/>
          </a:xfrm>
        </p:spPr>
        <p:txBody>
          <a:bodyPr>
            <a:normAutofit/>
          </a:bodyPr>
          <a:lstStyle/>
          <a:p>
            <a:r>
              <a:rPr lang="ru-RU" b="1" dirty="0"/>
              <a:t>Мировые рекорды в плавании</a:t>
            </a:r>
            <a:r>
              <a:rPr lang="ru-RU" dirty="0"/>
              <a:t> — наивысшие результаты показанные спортсменами в плавании в сравнимых и повторяемых условиях, оговорённых правилами. Рекорды ратифицируются Международной федерацией плавания (ФИНА). </a:t>
            </a:r>
          </a:p>
          <a:p>
            <a:r>
              <a:rPr lang="ru-RU" dirty="0"/>
              <a:t>Вольный стиль: 50 м, 100 м, 200 м, 400 м, 800 м, 1500 м</a:t>
            </a:r>
          </a:p>
          <a:p>
            <a:r>
              <a:rPr lang="ru-RU" dirty="0"/>
              <a:t>На спине: 50 м, 100 м, 200 м</a:t>
            </a:r>
          </a:p>
          <a:p>
            <a:r>
              <a:rPr lang="ru-RU" dirty="0"/>
              <a:t>Брасс: 50 м, 100 м, 200 м</a:t>
            </a:r>
          </a:p>
          <a:p>
            <a:r>
              <a:rPr lang="ru-RU" dirty="0"/>
              <a:t>Баттерфляй: 50 м, 100 м, 200 м</a:t>
            </a:r>
          </a:p>
          <a:p>
            <a:r>
              <a:rPr lang="ru-RU" dirty="0"/>
              <a:t>Комплексное плавание: 100 м (только на короткой воде), 200 м, 400 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357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2428" y="609600"/>
            <a:ext cx="3438659" cy="884349"/>
          </a:xfrm>
        </p:spPr>
        <p:txBody>
          <a:bodyPr anchor="t"/>
          <a:lstStyle/>
          <a:p>
            <a:r>
              <a:rPr lang="ru-RU" b="1" dirty="0" smtClean="0">
                <a:solidFill>
                  <a:srgbClr val="262AE2"/>
                </a:solidFill>
              </a:rPr>
              <a:t>рекорд</a:t>
            </a:r>
            <a:endParaRPr lang="ru-RU" b="1" dirty="0">
              <a:solidFill>
                <a:srgbClr val="262AE2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9" r="-174"/>
          <a:stretch/>
        </p:blipFill>
        <p:spPr>
          <a:xfrm>
            <a:off x="4301543" y="609600"/>
            <a:ext cx="7637171" cy="588168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92429" y="1493950"/>
            <a:ext cx="3541690" cy="4855336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Наибольшее количество наград по плаванию получил Майкл </a:t>
            </a:r>
            <a:r>
              <a:rPr lang="ru-RU" sz="1800" dirty="0" err="1"/>
              <a:t>Фелпс</a:t>
            </a:r>
            <a:r>
              <a:rPr lang="ru-RU" sz="1800" dirty="0"/>
              <a:t> из США. Майкл </a:t>
            </a:r>
            <a:r>
              <a:rPr lang="ru-RU" sz="1800" dirty="0" err="1"/>
              <a:t>Фелпс</a:t>
            </a:r>
            <a:r>
              <a:rPr lang="ru-RU" sz="1800" dirty="0"/>
              <a:t> ( см. рис.5 по центру) за карьеру 39 раз бил мировые рекорды в плавании . Лучший российский пловец является Попов Александр 9 олимпийских   медалей и Владимир Сальников 4 золотые олимпийских медалей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771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62AE2"/>
                </a:solidFill>
              </a:rPr>
              <a:t>Заключение</a:t>
            </a:r>
            <a:endParaRPr lang="ru-RU" b="1" dirty="0">
              <a:solidFill>
                <a:srgbClr val="262AE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Плавание это спорт, которым могут заниматься все желающие в любом возрасте. Этот вид спорта укрепляет здоровье, закаляет организм и улучшает жизненный тонус.</a:t>
            </a:r>
          </a:p>
          <a:p>
            <a:r>
              <a:rPr lang="ru-RU" dirty="0"/>
              <a:t>Занимайтесь плаванием и вы будете всегда здоровы!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317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262AE2"/>
                </a:solidFill>
              </a:rPr>
              <a:t>План</a:t>
            </a:r>
            <a:endParaRPr lang="ru-RU" sz="5400" b="1" dirty="0">
              <a:solidFill>
                <a:srgbClr val="262AE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2214694"/>
            <a:ext cx="10363826" cy="342410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Введение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Виды плавания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Мировые рекорды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Заключение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приложение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69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63639"/>
            <a:ext cx="10364451" cy="798491"/>
          </a:xfrm>
        </p:spPr>
        <p:txBody>
          <a:bodyPr/>
          <a:lstStyle/>
          <a:p>
            <a:r>
              <a:rPr lang="ru-RU" dirty="0" smtClean="0">
                <a:solidFill>
                  <a:srgbClr val="262AE2"/>
                </a:solidFill>
              </a:rPr>
              <a:t>Введение</a:t>
            </a:r>
            <a:endParaRPr lang="ru-RU" dirty="0">
              <a:solidFill>
                <a:srgbClr val="262AE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03798"/>
            <a:ext cx="10363826" cy="43874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Рисунки  найденные на древних находках говорят  о том, что люди умели плавать за несколько тысяч лет до нашей эры. Первые соревнования по плаванью оформили в 1515 году в Венеции. В России первый чемпионат   был проведён в 1894 году. Рост популярности спортивного плавания в конце XIX века связан с началом строительства искусственных бассейнов. В 1908 году разработали правила, которые определили дистанцию для разных видов плавания. Основные виды плаванья это брасс, кроль, баттерфляй, плаванье на спине и вольный стиль. Наибольшее количество наград по плаванию получил Майкл </a:t>
            </a:r>
            <a:r>
              <a:rPr lang="ru-RU" dirty="0" err="1"/>
              <a:t>Фелпс</a:t>
            </a:r>
            <a:r>
              <a:rPr lang="ru-RU" dirty="0"/>
              <a:t> из США, лучший российский пловец является Попов Александр 9 олимпийских   медалей и Владимир Сальников 4 золотые олимпийских медалей 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339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62AE2"/>
                </a:solidFill>
              </a:rPr>
              <a:t>Виды плавания</a:t>
            </a:r>
            <a:endParaRPr lang="ru-RU" b="1" dirty="0">
              <a:solidFill>
                <a:srgbClr val="262AE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80314" y="2214694"/>
            <a:ext cx="6748531" cy="357650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Вольный стиль</a:t>
            </a:r>
          </a:p>
          <a:p>
            <a:r>
              <a:rPr lang="ru-RU" sz="2400" b="1" dirty="0" smtClean="0"/>
              <a:t>Плавание на спине</a:t>
            </a:r>
          </a:p>
          <a:p>
            <a:r>
              <a:rPr lang="ru-RU" sz="2400" b="1" dirty="0" smtClean="0"/>
              <a:t>Брасс</a:t>
            </a:r>
          </a:p>
          <a:p>
            <a:r>
              <a:rPr lang="ru-RU" sz="2400" b="1" dirty="0" smtClean="0"/>
              <a:t>Баттерфляй</a:t>
            </a:r>
          </a:p>
          <a:p>
            <a:r>
              <a:rPr lang="ru-RU" sz="2400" b="1" dirty="0" smtClean="0"/>
              <a:t>Комплексное плавание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26578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6" y="609600"/>
            <a:ext cx="4250027" cy="639651"/>
          </a:xfrm>
        </p:spPr>
        <p:txBody>
          <a:bodyPr anchor="t"/>
          <a:lstStyle/>
          <a:p>
            <a:r>
              <a:rPr lang="ru-RU" b="1" dirty="0" smtClean="0">
                <a:solidFill>
                  <a:srgbClr val="262AE2"/>
                </a:solidFill>
              </a:rPr>
              <a:t>Вольный стиль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66" r="324"/>
          <a:stretch/>
        </p:blipFill>
        <p:spPr>
          <a:xfrm>
            <a:off x="4340180" y="609601"/>
            <a:ext cx="7650051" cy="553362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67425" y="1481070"/>
            <a:ext cx="4172755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/>
              <a:t> </a:t>
            </a:r>
            <a:r>
              <a:rPr lang="ru-RU" sz="1800" dirty="0"/>
              <a:t>дисциплина плавания, в которой пловцу разрешается плыть любыми способами, произвольно меняя их по ходу дистанции. В настоящее время все пловцы используют кроль. В плавании вольном стиле единственное ограничение по способу плавания — спортсмен может быть полностью погружён в воду только «во время поворота и на расстоянии не более 15 м после старта и каждого поворота</a:t>
            </a:r>
            <a:r>
              <a:rPr lang="ru-RU" sz="1800" dirty="0" smtClean="0"/>
              <a:t>»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15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3775" y="257578"/>
            <a:ext cx="10364451" cy="1081826"/>
          </a:xfrm>
        </p:spPr>
        <p:txBody>
          <a:bodyPr anchor="t"/>
          <a:lstStyle/>
          <a:p>
            <a:r>
              <a:rPr lang="ru-RU" dirty="0" smtClean="0">
                <a:solidFill>
                  <a:srgbClr val="262AE2"/>
                </a:solidFill>
              </a:rPr>
              <a:t>Вольный стиль</a:t>
            </a:r>
            <a:endParaRPr lang="ru-RU" dirty="0">
              <a:solidFill>
                <a:srgbClr val="262AE2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0315" y="1339405"/>
            <a:ext cx="7727324" cy="4700787"/>
          </a:xfrm>
        </p:spPr>
      </p:pic>
    </p:spTree>
    <p:extLst>
      <p:ext uri="{BB962C8B-B14F-4D97-AF65-F5344CB8AC3E}">
        <p14:creationId xmlns:p14="http://schemas.microsoft.com/office/powerpoint/2010/main" xmlns="" val="100903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0913" y="609601"/>
            <a:ext cx="3915178" cy="626772"/>
          </a:xfrm>
        </p:spPr>
        <p:txBody>
          <a:bodyPr anchor="t">
            <a:normAutofit fontScale="90000"/>
          </a:bodyPr>
          <a:lstStyle/>
          <a:p>
            <a:r>
              <a:rPr lang="ru-RU" b="1" dirty="0">
                <a:solidFill>
                  <a:srgbClr val="262AE2"/>
                </a:solidFill>
              </a:rPr>
              <a:t>Плавание на спине</a:t>
            </a:r>
            <a:r>
              <a:rPr lang="ru-RU" dirty="0">
                <a:solidFill>
                  <a:srgbClr val="262AE2"/>
                </a:solidFill>
              </a:rPr>
              <a:t> 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25" b="2825"/>
          <a:stretch>
            <a:fillRect/>
          </a:stretch>
        </p:blipFill>
        <p:spPr>
          <a:xfrm>
            <a:off x="4456113" y="609600"/>
            <a:ext cx="7315200" cy="51816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913794" y="1236374"/>
            <a:ext cx="3542297" cy="4554826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впервые </a:t>
            </a:r>
            <a:r>
              <a:rPr lang="ru-RU" sz="1800" dirty="0"/>
              <a:t>было включено как самостоятельный вид на Олимпийских играх 1900 года. В первые годы пловцы пользовались перевёрнутым брассом. Старт в плавании на спине производится из воды: спортсмен, находясь лицом к тумбочке, держится обеими руками за стартовые поручни, ногами упираясь в бортик бассейна. </a:t>
            </a:r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58415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2396096" cy="665408"/>
          </a:xfrm>
        </p:spPr>
        <p:txBody>
          <a:bodyPr anchor="t"/>
          <a:lstStyle/>
          <a:p>
            <a:r>
              <a:rPr lang="ru-RU" b="1" dirty="0" smtClean="0">
                <a:solidFill>
                  <a:srgbClr val="262AE2"/>
                </a:solidFill>
              </a:rPr>
              <a:t>Брасс</a:t>
            </a:r>
            <a:endParaRPr lang="ru-RU" b="1" dirty="0">
              <a:solidFill>
                <a:srgbClr val="262AE2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2" r="2742"/>
          <a:stretch>
            <a:fillRect/>
          </a:stretch>
        </p:blipFill>
        <p:spPr>
          <a:xfrm>
            <a:off x="3516313" y="609600"/>
            <a:ext cx="7920037" cy="5181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5" y="1275008"/>
            <a:ext cx="2602138" cy="4516191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/>
              <a:t>руки </a:t>
            </a:r>
            <a:r>
              <a:rPr lang="ru-RU" sz="1800" dirty="0"/>
              <a:t>должны выноситься вперёд от груди по, выше или ниже поверхности воды. Локти должны находиться под водой. В середине 1930-х годов в США и (чуть позже) в СССР появилась новая, более скоростная разновидность брасса — баттерфляй, который вытеснил классический брасс</a:t>
            </a:r>
            <a:r>
              <a:rPr lang="ru-RU" sz="1800" dirty="0" smtClean="0"/>
              <a:t>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400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186" y="609600"/>
            <a:ext cx="3850783" cy="2023254"/>
          </a:xfrm>
        </p:spPr>
        <p:txBody>
          <a:bodyPr anchor="t"/>
          <a:lstStyle/>
          <a:p>
            <a:r>
              <a:rPr lang="ru-RU" b="1" dirty="0">
                <a:solidFill>
                  <a:srgbClr val="262AE2"/>
                </a:solidFill>
              </a:rPr>
              <a:t>Брасс Баттерфляй</a:t>
            </a:r>
            <a:endParaRPr lang="ru-RU" dirty="0">
              <a:solidFill>
                <a:srgbClr val="262AE2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4" t="-419" r="-1487" b="-1255"/>
          <a:stretch/>
        </p:blipFill>
        <p:spPr>
          <a:xfrm>
            <a:off x="5306097" y="334852"/>
            <a:ext cx="6168980" cy="62591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5" y="1365162"/>
            <a:ext cx="3323354" cy="442603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обе </a:t>
            </a:r>
            <a:r>
              <a:rPr lang="ru-RU" sz="1800" dirty="0"/>
              <a:t>руки должны проноситься вперед вместе над водой и возвращаться обратно одновременно в продолжение всего заплыва.</a:t>
            </a:r>
          </a:p>
        </p:txBody>
      </p:sp>
    </p:spTree>
    <p:extLst>
      <p:ext uri="{BB962C8B-B14F-4D97-AF65-F5344CB8AC3E}">
        <p14:creationId xmlns:p14="http://schemas.microsoft.com/office/powerpoint/2010/main" xmlns="" val="31237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119</TotalTime>
  <Words>548</Words>
  <Application>Microsoft Office PowerPoint</Application>
  <PresentationFormat>Произвольный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Капля</vt:lpstr>
      <vt:lpstr>Мое увлечение</vt:lpstr>
      <vt:lpstr>План</vt:lpstr>
      <vt:lpstr>Введение</vt:lpstr>
      <vt:lpstr>Виды плавания</vt:lpstr>
      <vt:lpstr>Вольный стиль</vt:lpstr>
      <vt:lpstr>Вольный стиль</vt:lpstr>
      <vt:lpstr>Плавание на спине </vt:lpstr>
      <vt:lpstr>Брасс</vt:lpstr>
      <vt:lpstr>Брасс Баттерфляй</vt:lpstr>
      <vt:lpstr>Комплексное плавание</vt:lpstr>
      <vt:lpstr>Мировые рекорды</vt:lpstr>
      <vt:lpstr>рекорд</vt:lpstr>
      <vt:lpstr>Заключение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увлечение</dc:title>
  <dc:creator>Dryakhlov Dmitriy</dc:creator>
  <cp:lastModifiedBy>User</cp:lastModifiedBy>
  <cp:revision>13</cp:revision>
  <dcterms:created xsi:type="dcterms:W3CDTF">2015-03-09T08:38:27Z</dcterms:created>
  <dcterms:modified xsi:type="dcterms:W3CDTF">2017-01-19T20:11:26Z</dcterms:modified>
</cp:coreProperties>
</file>